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B780-AAF1-4E1D-8984-FF914B1B403E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24CB-C618-464D-8ABE-216411202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B780-AAF1-4E1D-8984-FF914B1B403E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24CB-C618-464D-8ABE-216411202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B780-AAF1-4E1D-8984-FF914B1B403E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24CB-C618-464D-8ABE-216411202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B780-AAF1-4E1D-8984-FF914B1B403E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24CB-C618-464D-8ABE-216411202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B780-AAF1-4E1D-8984-FF914B1B403E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24CB-C618-464D-8ABE-216411202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B780-AAF1-4E1D-8984-FF914B1B403E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24CB-C618-464D-8ABE-216411202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B780-AAF1-4E1D-8984-FF914B1B403E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24CB-C618-464D-8ABE-216411202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B780-AAF1-4E1D-8984-FF914B1B403E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24CB-C618-464D-8ABE-216411202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B780-AAF1-4E1D-8984-FF914B1B403E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24CB-C618-464D-8ABE-216411202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B780-AAF1-4E1D-8984-FF914B1B403E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24CB-C618-464D-8ABE-216411202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B780-AAF1-4E1D-8984-FF914B1B403E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24CB-C618-464D-8ABE-216411202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EB780-AAF1-4E1D-8984-FF914B1B403E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324CB-C618-464D-8ABE-216411202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я на тему &amp;quot;Зимующие птицы&amp;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 descr="C:\Users\USER\Desktop\кормушки\1637057930784.jpg"/>
          <p:cNvPicPr/>
          <p:nvPr/>
        </p:nvPicPr>
        <p:blipFill>
          <a:blip r:embed="rId3" cstate="print"/>
          <a:srcRect t="10612" b="14496"/>
          <a:stretch>
            <a:fillRect/>
          </a:stretch>
        </p:blipFill>
        <p:spPr bwMode="auto">
          <a:xfrm>
            <a:off x="1331640" y="3501008"/>
            <a:ext cx="1800200" cy="2016224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99592" y="1052736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 ноябре 2021 года  в МАДОУ ЦРР № 7 прошел семейный конкурс  «Безотходная кормушка» в рамках  Акции «Покормите птиц». В конкурсе приняли участие 17 семей. Кормушки выполнены из белого хлеба, сала, ягод, фруктов, овощей 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емечек. Все кормушки развешены на территории нашего детского сада.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На кормушки слетается много птиц. Птичьи столовые пополняются ежедневно. Птицы с нетерпением ждут угощение и встречают ребят веселым щебетанием.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211118_10143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3429000"/>
            <a:ext cx="1872208" cy="2016224"/>
          </a:xfrm>
          <a:prstGeom prst="rect">
            <a:avLst/>
          </a:prstGeom>
          <a:ln w="1905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USER\Desktop\кормушки\16372272476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293096"/>
            <a:ext cx="1872208" cy="2016224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</p:pic>
      <p:pic>
        <p:nvPicPr>
          <p:cNvPr id="1027" name="Picture 3" descr="C:\Users\USER\Desktop\кормушки\16372272476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843808" y="4293096"/>
            <a:ext cx="1800200" cy="2039002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Презентация на тему &amp;quot;Зимующие птицы&amp;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6" name="Рисунок 5" descr="C:\Users\USER\Desktop\кормушки\1636981326452.jpg"/>
          <p:cNvPicPr/>
          <p:nvPr/>
        </p:nvPicPr>
        <p:blipFill>
          <a:blip r:embed="rId3" cstate="print"/>
          <a:srcRect t="7171" b="21120"/>
          <a:stretch>
            <a:fillRect/>
          </a:stretch>
        </p:blipFill>
        <p:spPr bwMode="auto">
          <a:xfrm>
            <a:off x="1115616" y="2708920"/>
            <a:ext cx="1512168" cy="1656184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7" name="Рисунок 6" descr="C:\Users\USER\Desktop\кормушки\1636981326478.jpg"/>
          <p:cNvPicPr/>
          <p:nvPr/>
        </p:nvPicPr>
        <p:blipFill>
          <a:blip r:embed="rId4" cstate="print"/>
          <a:srcRect b="28867"/>
          <a:stretch>
            <a:fillRect/>
          </a:stretch>
        </p:blipFill>
        <p:spPr bwMode="auto">
          <a:xfrm>
            <a:off x="1907704" y="4581128"/>
            <a:ext cx="1512168" cy="1584176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8" name="Рисунок 7" descr="C:\Users\USER\Desktop\кормушки\1636981326485.jpg"/>
          <p:cNvPicPr/>
          <p:nvPr/>
        </p:nvPicPr>
        <p:blipFill>
          <a:blip r:embed="rId5" cstate="print"/>
          <a:srcRect b="31291"/>
          <a:stretch>
            <a:fillRect/>
          </a:stretch>
        </p:blipFill>
        <p:spPr bwMode="auto">
          <a:xfrm>
            <a:off x="1691680" y="980728"/>
            <a:ext cx="1440160" cy="1584176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9" name="Рисунок 8" descr="C:\Users\USER\Desktop\кормушки\163698132649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581128"/>
            <a:ext cx="1440160" cy="1584176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" name="Рисунок 9" descr="C:\Users\USER\Desktop\кормушки\1636981326503.jpg"/>
          <p:cNvPicPr/>
          <p:nvPr/>
        </p:nvPicPr>
        <p:blipFill>
          <a:blip r:embed="rId7" cstate="print"/>
          <a:srcRect b="15217"/>
          <a:stretch>
            <a:fillRect/>
          </a:stretch>
        </p:blipFill>
        <p:spPr bwMode="auto">
          <a:xfrm>
            <a:off x="2771800" y="2708920"/>
            <a:ext cx="1484630" cy="1656184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1" name="Рисунок 10" descr="C:\Users\USER\Desktop\кормушки\1636981326511.jpg"/>
          <p:cNvPicPr/>
          <p:nvPr/>
        </p:nvPicPr>
        <p:blipFill>
          <a:blip r:embed="rId8" cstate="print"/>
          <a:srcRect t="24221" b="13495"/>
          <a:stretch>
            <a:fillRect/>
          </a:stretch>
        </p:blipFill>
        <p:spPr bwMode="auto">
          <a:xfrm>
            <a:off x="3491880" y="980728"/>
            <a:ext cx="1552575" cy="1584176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2" name="Рисунок 11" descr="C:\Users\USER\Desktop\кормушки\1636981326509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980728"/>
            <a:ext cx="1513259" cy="1584176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3" name="Рисунок 12" descr="C:\Users\USER\Desktop\кормушки\1636981326488.jpg"/>
          <p:cNvPicPr/>
          <p:nvPr/>
        </p:nvPicPr>
        <p:blipFill>
          <a:blip r:embed="rId10" cstate="print"/>
          <a:srcRect b="30797"/>
          <a:stretch>
            <a:fillRect/>
          </a:stretch>
        </p:blipFill>
        <p:spPr bwMode="auto">
          <a:xfrm>
            <a:off x="4427984" y="2708920"/>
            <a:ext cx="1512168" cy="1656184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5" name="Рисунок 14" descr="C:\Users\USER\Desktop\кормушки\1636981326442.jpg"/>
          <p:cNvPicPr/>
          <p:nvPr/>
        </p:nvPicPr>
        <p:blipFill>
          <a:blip r:embed="rId11" cstate="print"/>
          <a:srcRect b="13782"/>
          <a:stretch>
            <a:fillRect/>
          </a:stretch>
        </p:blipFill>
        <p:spPr bwMode="auto">
          <a:xfrm>
            <a:off x="5364088" y="4581128"/>
            <a:ext cx="1584176" cy="1560587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6" name="Рисунок 15" descr="C:\Users\USER\Desktop\кормушки\1636981326463.jpg"/>
          <p:cNvPicPr/>
          <p:nvPr/>
        </p:nvPicPr>
        <p:blipFill>
          <a:blip r:embed="rId12" cstate="print"/>
          <a:srcRect t="27246" b="4058"/>
          <a:stretch>
            <a:fillRect/>
          </a:stretch>
        </p:blipFill>
        <p:spPr bwMode="auto">
          <a:xfrm>
            <a:off x="6156176" y="2708920"/>
            <a:ext cx="1512168" cy="1656184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я на тему &amp;quot;Зимующие птицы&amp;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C:\Users\USER\Desktop\кормушки\1636981326467.jpg"/>
          <p:cNvPicPr/>
          <p:nvPr/>
        </p:nvPicPr>
        <p:blipFill>
          <a:blip r:embed="rId3" cstate="print"/>
          <a:srcRect t="15926"/>
          <a:stretch>
            <a:fillRect/>
          </a:stretch>
        </p:blipFill>
        <p:spPr bwMode="auto">
          <a:xfrm>
            <a:off x="1115616" y="1268760"/>
            <a:ext cx="1663189" cy="1874143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4" name="Рисунок 3" descr="C:\Users\USER\Desktop\кормушки\1636981326474.jpg"/>
          <p:cNvPicPr/>
          <p:nvPr/>
        </p:nvPicPr>
        <p:blipFill>
          <a:blip r:embed="rId4" cstate="print"/>
          <a:srcRect b="26863"/>
          <a:stretch>
            <a:fillRect/>
          </a:stretch>
        </p:blipFill>
        <p:spPr bwMode="auto">
          <a:xfrm>
            <a:off x="3131840" y="1268760"/>
            <a:ext cx="1800200" cy="1872208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5" name="Рисунок 4" descr="C:\Users\USER\Desktop\кормушки\1636981326494.jpg"/>
          <p:cNvPicPr/>
          <p:nvPr/>
        </p:nvPicPr>
        <p:blipFill>
          <a:blip r:embed="rId5" cstate="print"/>
          <a:srcRect t="17422" b="19093"/>
          <a:stretch>
            <a:fillRect/>
          </a:stretch>
        </p:blipFill>
        <p:spPr bwMode="auto">
          <a:xfrm>
            <a:off x="5364088" y="1268760"/>
            <a:ext cx="1944216" cy="1872208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6" name="Рисунок 5" descr="C:\Users\USER\Desktop\кормушки\1636981326497.jpg"/>
          <p:cNvPicPr/>
          <p:nvPr/>
        </p:nvPicPr>
        <p:blipFill>
          <a:blip r:embed="rId6" cstate="print"/>
          <a:srcRect t="11714" b="31019"/>
          <a:stretch>
            <a:fillRect/>
          </a:stretch>
        </p:blipFill>
        <p:spPr bwMode="auto">
          <a:xfrm>
            <a:off x="1475656" y="3429000"/>
            <a:ext cx="2016224" cy="1872208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7" name="Рисунок 6" descr="C:\Users\USER\Desktop\кормушки\163698132650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3429000"/>
            <a:ext cx="1800200" cy="1872208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8" name="Рисунок 7" descr="C:\Users\USER\Desktop\кормушки\163698132648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3429000"/>
            <a:ext cx="1728192" cy="1872208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79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2021-11-16T10:20:21Z</dcterms:created>
  <dcterms:modified xsi:type="dcterms:W3CDTF">2021-11-19T13:35:46Z</dcterms:modified>
</cp:coreProperties>
</file>