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FF99FF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90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22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5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89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3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15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53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6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67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7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DADF-A85C-4B4E-9CFF-7EE1376EBF6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8A08-1E2B-4AA1-AC9C-9D0032693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13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333/00028432-c24ad15c/2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170516" y="889462"/>
            <a:ext cx="5511337" cy="914400"/>
          </a:xfrm>
          <a:prstGeom prst="snip2DiagRect">
            <a:avLst/>
          </a:prstGeom>
          <a:solidFill>
            <a:srgbClr val="FF99FF"/>
          </a:solidFill>
          <a:ln>
            <a:solidFill>
              <a:srgbClr val="CC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МАДОУ ЦРР №</a:t>
            </a:r>
            <a:r>
              <a:rPr lang="ru-RU" sz="36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7</a:t>
            </a:r>
          </a:p>
          <a:p>
            <a:pPr algn="ctr"/>
            <a:r>
              <a:rPr lang="ru-RU" sz="36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Группа № 12 «Незабудки»</a:t>
            </a:r>
            <a:endParaRPr lang="ru-RU" sz="3600" dirty="0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293627" y="4405745"/>
            <a:ext cx="2776451" cy="1266006"/>
          </a:xfrm>
          <a:prstGeom prst="snip2DiagRect">
            <a:avLst/>
          </a:prstGeom>
          <a:solidFill>
            <a:srgbClr val="FF99FF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Выполнила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воспитатель</a:t>
            </a:r>
            <a:endParaRPr lang="ru-RU" sz="2400" dirty="0" smtClean="0">
              <a:solidFill>
                <a:srgbClr val="A5002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err="1" smtClean="0">
                <a:solidFill>
                  <a:srgbClr val="A50021"/>
                </a:solidFill>
                <a:latin typeface="Monotype Corsiva" panose="03010101010201010101" pitchFamily="66" charset="0"/>
              </a:rPr>
              <a:t>Земцова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 Н.Г.</a:t>
            </a:r>
          </a:p>
          <a:p>
            <a:pPr algn="ctr"/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>
            <a:off x="6043354" y="5095702"/>
            <a:ext cx="1529542" cy="1039091"/>
          </a:xfrm>
          <a:prstGeom prst="heart">
            <a:avLst/>
          </a:prstGeom>
          <a:solidFill>
            <a:srgbClr val="FF99FF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Г.О.Г</a:t>
            </a:r>
          </a:p>
          <a:p>
            <a:pPr algn="ctr"/>
            <a:r>
              <a:rPr lang="ru-RU" sz="16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>2020Г.</a:t>
            </a:r>
            <a:endParaRPr lang="ru-RU" sz="1600" dirty="0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0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80f09879d218f0fe0c656426f01c78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814" y="843677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Мамочка любимая, славная моя!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Рассказать хочу я, как люблю тебя!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Ты моя защитница, самый нежный друг!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Лучше не отыщется никого вокруг!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Поздравляю мамочку в этот славный день!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Подберу подарочек самый лучший ей!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Так хочу порадовать чем-нибудь еще,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Вести себя старательно буду хорошо!</a:t>
            </a:r>
            <a: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32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 </a:t>
            </a:r>
            <a:endParaRPr lang="ru-RU" sz="3200" dirty="0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8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80f09879d218f0fe0c656426f01c78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180407" y="58189"/>
            <a:ext cx="7439891" cy="3499658"/>
          </a:xfrm>
          <a:prstGeom prst="cloudCallout">
            <a:avLst>
              <a:gd name="adj1" fmla="val -17258"/>
              <a:gd name="adj2" fmla="val 64638"/>
            </a:avLst>
          </a:prstGeom>
          <a:solidFill>
            <a:srgbClr val="FF99FF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Я рисую солнышко - маме подарю.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Потому что мамочку очень я люблю!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Поздравляю с праздником и желаю ей,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Чтобы была счастлива, смеялась веселей,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Чтоб не уставала и не знала бед,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Чтоб была счастливой самой на весь белый свет!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Говорю тебе спасибо, мамочка моя!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A50021"/>
                </a:solidFill>
                <a:latin typeface="Monotype Corsiva" panose="03010101010201010101" pitchFamily="66" charset="0"/>
              </a:rPr>
              <a:t>Если бы не ты, родная, не было б меня!</a:t>
            </a:r>
            <a: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dirty="0"/>
              <a:t> </a:t>
            </a:r>
          </a:p>
        </p:txBody>
      </p:sp>
      <p:pic>
        <p:nvPicPr>
          <p:cNvPr id="5" name="Рисунок 4" descr="C:\Users\User\AppData\Local\Temp\IMG-120c20f4f07ebfd6dd721d43d0de6b3c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06" y="3793525"/>
            <a:ext cx="3095031" cy="2870714"/>
          </a:xfrm>
          <a:prstGeom prst="rect">
            <a:avLst/>
          </a:prstGeom>
          <a:ln w="19050"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34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80f09879d218f0fe0c656426f01c78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2136339"/>
            <a:ext cx="42838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Мама – сокровище наше бесценное,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Главный источник любви и тепла,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Точка опоры – всегда неизменная...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Та, что всю жизнь свою нам отдала!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Рады ее мы поздравить в День Матери,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Высказать чувства – их нету сильней!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Как бы мы дни своей жизни не тратили,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000" b="1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Сердце всегда возвращается к ней!</a:t>
            </a:r>
            <a: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pic>
        <p:nvPicPr>
          <p:cNvPr id="5" name="Рисунок 4" descr="C:\Users\User\AppData\Local\Temp\IMG-13270d083263cd8598b1add3b0b4d3e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719" y="221508"/>
            <a:ext cx="2541448" cy="2472265"/>
          </a:xfrm>
          <a:prstGeom prst="rect">
            <a:avLst/>
          </a:prstGeom>
          <a:ln w="19050"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AppData\Local\Temp\IMG-a8ecc8b90afbe458a9806bd1e700e67c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38" y="315882"/>
            <a:ext cx="2887363" cy="2600313"/>
          </a:xfrm>
          <a:prstGeom prst="rect">
            <a:avLst/>
          </a:prstGeom>
          <a:ln w="19050"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AppData\Local\Temp\IMG-34d1b81341b7a09a866a554245902f9d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26" y="4226011"/>
            <a:ext cx="2923463" cy="2382832"/>
          </a:xfrm>
          <a:prstGeom prst="rect">
            <a:avLst/>
          </a:prstGeom>
          <a:ln w="19050"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55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80f09879d218f0fe0c656426f01c78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426" y="199474"/>
            <a:ext cx="8140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Поздравляю мамочку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Милую мою.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И скажу я мамочке: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«Я тебя люблю!»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Мне с тобою весело,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Весело играть,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Вместе слушать песенки,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Вместе танцевать.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 </a:t>
            </a:r>
            <a:endParaRPr lang="ru-RU" sz="2400" dirty="0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User\AppData\Local\Temp\IMG-e7eec6b332fd5c715a9dfe671b7b7cb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678" y="3312795"/>
            <a:ext cx="5940425" cy="3341370"/>
          </a:xfrm>
          <a:prstGeom prst="rect">
            <a:avLst/>
          </a:prstGeom>
          <a:ln w="19050"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im0-tub-ru.yandex.net/i?id=e58b80102865012005a1d25b548d6914-l&amp;ref=rim&amp;n=13&amp;w=1080&amp;h=108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415" y="340822"/>
            <a:ext cx="2443942" cy="2709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3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80f09879d218f0fe0c656426f01c78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85113" y="111119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Мама, мамочка моя,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Поздравляю я тебя,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Будь здорова и красива,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Будь любима и счастлива.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Тогда солнце из окошка,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Прыгнет на твои ладошки,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Ты меня обнимешь нежно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Буду счастлив я, конечно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И подарок подарю,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Мама, я тебя люблю!</a:t>
            </a:r>
            <a: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8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 </a:t>
            </a:r>
            <a:endParaRPr lang="ru-RU" sz="2800" dirty="0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User\AppData\Local\Temp\IMG-13270d083263cd8598b1add3b0b4d3e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64" y="835541"/>
            <a:ext cx="4447308" cy="4804757"/>
          </a:xfrm>
          <a:prstGeom prst="rect">
            <a:avLst/>
          </a:prstGeom>
          <a:ln w="19050"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0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068b5d838e24b7938eb2626bcdeabbc/80f09879d218f0fe0c656426f01c78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0108" y="2169622"/>
            <a:ext cx="6658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Люблю тебя, милая мама!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Смогла ты мне жизнь подарить,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И если б не ты, дорогая,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Меня бы могло и не быть!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Бесценная, милая мама,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Тебя я люблю больше всех,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Улыбку и милые руки,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Волшебный и искренний смех!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Тепло ты мне даришь и радость,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И ласку, и нежность свою,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Спасибо тебе, моя мама!</a:t>
            </a:r>
            <a: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A50021"/>
                </a:solidFill>
                <a:latin typeface="Monotype Corsiva" panose="03010101010201010101" pitchFamily="66" charset="0"/>
              </a:rPr>
            </a:br>
            <a:r>
              <a:rPr lang="ru-RU" sz="2400" b="0" i="0" dirty="0" smtClean="0"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Тебя больше всех я люблю!</a:t>
            </a:r>
            <a:endParaRPr lang="ru-RU" sz="2400" dirty="0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s://www.sunhome.ru/i/cards/125/mercayuschaya-otkritka-s-dnem-materi.orig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32" y="307571"/>
            <a:ext cx="3707475" cy="2834640"/>
          </a:xfrm>
          <a:prstGeom prst="rect">
            <a:avLst/>
          </a:prstGeom>
          <a:ln>
            <a:solidFill>
              <a:srgbClr val="A5002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7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51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</cp:revision>
  <dcterms:created xsi:type="dcterms:W3CDTF">2020-12-02T18:02:12Z</dcterms:created>
  <dcterms:modified xsi:type="dcterms:W3CDTF">2020-12-04T06:18:29Z</dcterms:modified>
</cp:coreProperties>
</file>