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-90" y="-6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F9A6C-2B36-44B2-8704-AE871F0A1B96}" type="datetimeFigureOut">
              <a:rPr lang="ru-RU" smtClean="0"/>
              <a:pPr/>
              <a:t>15.01.2021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FCE9B-C909-485E-BF62-E1A8A731FE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19379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F9A6C-2B36-44B2-8704-AE871F0A1B96}" type="datetimeFigureOut">
              <a:rPr lang="ru-RU" smtClean="0"/>
              <a:pPr/>
              <a:t>15.01.2021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FCE9B-C909-485E-BF62-E1A8A731FE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1166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F9A6C-2B36-44B2-8704-AE871F0A1B96}" type="datetimeFigureOut">
              <a:rPr lang="ru-RU" smtClean="0"/>
              <a:pPr/>
              <a:t>15.01.2021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FCE9B-C909-485E-BF62-E1A8A731FE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9659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F9A6C-2B36-44B2-8704-AE871F0A1B96}" type="datetimeFigureOut">
              <a:rPr lang="ru-RU" smtClean="0"/>
              <a:pPr/>
              <a:t>15.01.2021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FCE9B-C909-485E-BF62-E1A8A731FE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18648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F9A6C-2B36-44B2-8704-AE871F0A1B96}" type="datetimeFigureOut">
              <a:rPr lang="ru-RU" smtClean="0"/>
              <a:pPr/>
              <a:t>15.01.2021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FCE9B-C909-485E-BF62-E1A8A731FE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59773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F9A6C-2B36-44B2-8704-AE871F0A1B96}" type="datetimeFigureOut">
              <a:rPr lang="ru-RU" smtClean="0"/>
              <a:pPr/>
              <a:t>15.01.2021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FCE9B-C909-485E-BF62-E1A8A731FE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12554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F9A6C-2B36-44B2-8704-AE871F0A1B96}" type="datetimeFigureOut">
              <a:rPr lang="ru-RU" smtClean="0"/>
              <a:pPr/>
              <a:t>15.01.2021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FCE9B-C909-485E-BF62-E1A8A731FE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57989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F9A6C-2B36-44B2-8704-AE871F0A1B96}" type="datetimeFigureOut">
              <a:rPr lang="ru-RU" smtClean="0"/>
              <a:pPr/>
              <a:t>15.01.2021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FCE9B-C909-485E-BF62-E1A8A731FE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82514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F9A6C-2B36-44B2-8704-AE871F0A1B96}" type="datetimeFigureOut">
              <a:rPr lang="ru-RU" smtClean="0"/>
              <a:pPr/>
              <a:t>15.01.2021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FCE9B-C909-485E-BF62-E1A8A731FE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58149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F9A6C-2B36-44B2-8704-AE871F0A1B96}" type="datetimeFigureOut">
              <a:rPr lang="ru-RU" smtClean="0"/>
              <a:pPr/>
              <a:t>15.01.2021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FCE9B-C909-485E-BF62-E1A8A731FE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41295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F9A6C-2B36-44B2-8704-AE871F0A1B96}" type="datetimeFigureOut">
              <a:rPr lang="ru-RU" smtClean="0"/>
              <a:pPr/>
              <a:t>15.01.2021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FCE9B-C909-485E-BF62-E1A8A731FE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31242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DF9A6C-2B36-44B2-8704-AE871F0A1B96}" type="datetimeFigureOut">
              <a:rPr lang="ru-RU" smtClean="0"/>
              <a:pPr/>
              <a:t>15.01.2021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9FCE9B-C909-485E-BF62-E1A8A731FE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23731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miranimashek.com/_ph/222/2/249206374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12191999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 descr="C:\Users\User\Favorites\Downloads\IMG-0202c12ab8ee4c265cf90152c3571103-V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099988" y="4211053"/>
            <a:ext cx="2450328" cy="162827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4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Рисунок 6" descr="C:\Users\User\Favorites\Downloads\IMG-b2ddb2b209f686d14cd94a198feeccd5-V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46927" y="157964"/>
            <a:ext cx="2608291" cy="156255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4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Рисунок 7" descr="C:\Users\User\Favorites\Downloads\Screenshot_20210112-182034_Viber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9441" y="1888959"/>
            <a:ext cx="1780673" cy="216417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4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Рисунок 8" descr="C:\Users\User\Favorites\Downloads\20210112_182141.jp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184183" y="1883354"/>
            <a:ext cx="1715049" cy="215074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4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Прямоугольник 3"/>
          <p:cNvSpPr/>
          <p:nvPr/>
        </p:nvSpPr>
        <p:spPr>
          <a:xfrm>
            <a:off x="1144386" y="1211840"/>
            <a:ext cx="2679468" cy="3659418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prstTxWarp prst="textCascadeUp">
              <a:avLst/>
            </a:prstTxWarp>
            <a:spAutoFit/>
          </a:bodyPr>
          <a:lstStyle/>
          <a:p>
            <a:r>
              <a:rPr lang="ru-RU" sz="1400" b="1" i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ahoma" panose="020B0604030504040204" pitchFamily="34" charset="0"/>
              </a:rPr>
              <a:t>С Новым годом поздравляю</a:t>
            </a:r>
            <a:r>
              <a:rPr lang="ru-RU" sz="1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sz="1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1400" b="1" i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ahoma" panose="020B0604030504040204" pitchFamily="34" charset="0"/>
              </a:rPr>
              <a:t>Весь свой детский сад.</a:t>
            </a:r>
            <a:r>
              <a:rPr lang="ru-RU" sz="1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sz="1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1400" b="1" i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ahoma" panose="020B0604030504040204" pitchFamily="34" charset="0"/>
              </a:rPr>
              <a:t>Я ведь не первый годик здесь,</a:t>
            </a:r>
            <a:r>
              <a:rPr lang="ru-RU" sz="1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sz="1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1400" b="1" i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ahoma" panose="020B0604030504040204" pitchFamily="34" charset="0"/>
              </a:rPr>
              <a:t>Мне тут каждый рад.</a:t>
            </a:r>
            <a:r>
              <a:rPr lang="ru-RU" sz="1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sz="1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1400" b="1" i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ahoma" panose="020B0604030504040204" pitchFamily="34" charset="0"/>
              </a:rPr>
              <a:t>Всем своим подружкам в группе</a:t>
            </a:r>
            <a:r>
              <a:rPr lang="ru-RU" sz="1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sz="1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1400" b="1" i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ahoma" panose="020B0604030504040204" pitchFamily="34" charset="0"/>
              </a:rPr>
              <a:t>Пожелать хочу,</a:t>
            </a:r>
            <a:r>
              <a:rPr lang="ru-RU" sz="1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sz="1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1400" b="1" i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ahoma" panose="020B0604030504040204" pitchFamily="34" charset="0"/>
              </a:rPr>
              <a:t>Чтоб сбылись все пожелания</a:t>
            </a:r>
            <a:r>
              <a:rPr lang="ru-RU" sz="1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sz="1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1400" b="1" i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ahoma" panose="020B0604030504040204" pitchFamily="34" charset="0"/>
              </a:rPr>
              <a:t>В следующем году.</a:t>
            </a:r>
            <a:r>
              <a:rPr lang="ru-RU" sz="1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sz="1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1400" b="1" i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ahoma" panose="020B0604030504040204" pitchFamily="34" charset="0"/>
              </a:rPr>
              <a:t>Мы на ёлке соберёмся,</a:t>
            </a:r>
            <a:r>
              <a:rPr lang="ru-RU" sz="1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sz="1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1400" b="1" i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ahoma" panose="020B0604030504040204" pitchFamily="34" charset="0"/>
              </a:rPr>
              <a:t>Встанем в хоровод.</a:t>
            </a:r>
            <a:r>
              <a:rPr lang="ru-RU" sz="1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sz="1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1400" b="1" i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ahoma" panose="020B0604030504040204" pitchFamily="34" charset="0"/>
              </a:rPr>
              <a:t>У Мороза все попросим</a:t>
            </a:r>
            <a:r>
              <a:rPr lang="ru-RU" sz="1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sz="1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1400" b="1" i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ahoma" panose="020B0604030504040204" pitchFamily="34" charset="0"/>
              </a:rPr>
              <a:t>Счастья на весь год!</a:t>
            </a:r>
            <a:endParaRPr lang="ru-RU" sz="14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Пятно 1 4"/>
          <p:cNvSpPr/>
          <p:nvPr/>
        </p:nvSpPr>
        <p:spPr>
          <a:xfrm>
            <a:off x="3823854" y="4771505"/>
            <a:ext cx="5494713" cy="1288473"/>
          </a:xfrm>
          <a:prstGeom prst="irregularSeal1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prstTxWarp prst="textCurveUp">
              <a:avLst/>
            </a:prstTxWarp>
          </a:bodyPr>
          <a:lstStyle/>
          <a:p>
            <a:pPr algn="ctr"/>
            <a:r>
              <a:rPr lang="ru-RU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12 группа</a:t>
            </a:r>
          </a:p>
        </p:txBody>
      </p:sp>
    </p:spTree>
    <p:extLst>
      <p:ext uri="{BB962C8B-B14F-4D97-AF65-F5344CB8AC3E}">
        <p14:creationId xmlns:p14="http://schemas.microsoft.com/office/powerpoint/2010/main" xmlns="" val="107181580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6</Words>
  <Application>Microsoft Office PowerPoint</Application>
  <PresentationFormat>Произвольный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USER</cp:lastModifiedBy>
  <cp:revision>7</cp:revision>
  <dcterms:created xsi:type="dcterms:W3CDTF">2021-01-12T14:14:17Z</dcterms:created>
  <dcterms:modified xsi:type="dcterms:W3CDTF">2021-01-15T10:23:15Z</dcterms:modified>
</cp:coreProperties>
</file>