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14E-3994-456C-9E08-77231F7439E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04D4-C4E5-45B5-A191-00EA9F6C1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14E-3994-456C-9E08-77231F7439E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04D4-C4E5-45B5-A191-00EA9F6C1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14E-3994-456C-9E08-77231F7439E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04D4-C4E5-45B5-A191-00EA9F6C1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14E-3994-456C-9E08-77231F7439E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04D4-C4E5-45B5-A191-00EA9F6C1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14E-3994-456C-9E08-77231F7439E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04D4-C4E5-45B5-A191-00EA9F6C1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14E-3994-456C-9E08-77231F7439E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04D4-C4E5-45B5-A191-00EA9F6C1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14E-3994-456C-9E08-77231F7439E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04D4-C4E5-45B5-A191-00EA9F6C1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14E-3994-456C-9E08-77231F7439E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04D4-C4E5-45B5-A191-00EA9F6C1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14E-3994-456C-9E08-77231F7439E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04D4-C4E5-45B5-A191-00EA9F6C1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14E-3994-456C-9E08-77231F7439E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04D4-C4E5-45B5-A191-00EA9F6C1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14E-3994-456C-9E08-77231F7439E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04D4-C4E5-45B5-A191-00EA9F6C1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314E-3994-456C-9E08-77231F7439E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E04D4-C4E5-45B5-A191-00EA9F6C1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ЦЕНТР РАЗВИТИЯ РЕБЕНКА – ДЕТСКИЙ САД № 7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556792"/>
            <a:ext cx="64807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«Безопасная дорога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тебя и для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 в любое время суток»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на сайт 2018-2019\8 группа пешеходы\IMG_78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73016"/>
            <a:ext cx="4032448" cy="244827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90872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МБДОУ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РР №7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844824"/>
            <a:ext cx="511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 2-19-83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Факс: 2-19-83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 почта: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shhes@yandex.ru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Сайт: crr7bor.ru</a:t>
            </a:r>
          </a:p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округ г.Бор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г. 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 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908720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 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ориентированный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дети, педагоги, родители.</a:t>
            </a:r>
          </a:p>
          <a:p>
            <a:pPr algn="just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Масштаб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кратковременный.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групповой.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Основание: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Проект обеспечивает достижение конкретных результатов за короткий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проекту способствует активному участию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детей, родителей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Реализуется через все виды детской деятельности.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отсутствие системы работы по формированию практических навыков безопасного поведения детей на дороге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190926_10115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4077072"/>
            <a:ext cx="2448272" cy="208823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Рисунок 7" descr="IMG_20191008_07401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5776" y="4077072"/>
            <a:ext cx="2448272" cy="208823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7" y="908720"/>
            <a:ext cx="568863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 9 месяцев 2019 года на территории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Бор зарегистрировано 167 дорожно-транспортных происшествий, в которых 240 человек получили ранения, 10 человек погибли. 45 ДТП произошли в темное время суток, из них 17 наездов на пешеходов, 15 пешеходов привлечены к административной ответственности за отсутствие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элементов на одежде в темное время суток за городом.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Кроме того, зарегистрировано 24 ДТП с участием несовершеннолетних, в которых 24 человека получили ранения, из них: 15 детей были пассажирами, 4 пешеходами, 1 водитель скутера, 1 водитель мотоцикла и 3 велосипедиста. 4 ДТП произошли по вине детей.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764704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создать максимально эффективные условия для организации работы по формированию у детей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безопасного и осознанного поведения на улицах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в любое время суток.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1.Формировать знания о поведении на дороге, о правилах движения а темное время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суток.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2.Закреплять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элементарные знания о правилах дорожного движения, навыки ношения светоотражающих элементов, правила расположения их 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3.Развивать способность детей к ориентировке на улице в светлое и темное время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суток.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4.Обогащать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словарный запас словами: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световозвращатель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светоотражатель.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5.Воспитывать уважение и 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пешеходам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водителям.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6.Организовать сотрудничество с семьями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7.Привлечь родителей к участию в реализации месячника «Засветись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980728"/>
            <a:ext cx="691276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задач: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этап работы  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1.Уточнение представлений детей о правилах безопасности, о  поведении на дорогах в светлое и темное время суток. т. е. их личный опыт, на который может опереться педагог.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2.Анализ РППС ДОО по направлению работы. Подготовка материально – технической  базы.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3.Анкетирование родителей.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4.Подбор методической литературы.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Наталья\Desktop\20191007_091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09120"/>
            <a:ext cx="2155959" cy="15841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8" name="Picture 3" descr="C:\Users\Наталья\Desktop\20191006_193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852936"/>
            <a:ext cx="2160240" cy="15841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5" name="Picture 4" descr="C:\Users\Наталья\Desktop\20191002_161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933056"/>
            <a:ext cx="1693161" cy="21602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051720" y="3717032"/>
            <a:ext cx="2160240" cy="158417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692696"/>
            <a:ext cx="51845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этап работы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худ. произведений по теме дорожного движения: С.Я.Маршак «Светофор»,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Саулина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Т.Ф.  «Три сигнала светофора», Савушкин С. « Я бегу через дорогу», Кривицкая А. «Тайны дорожных знаков»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и мини-беседы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правилам дорожного движения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мультфильмов, видеороликов «Как и почему сбивают пешеходов», «Безопасный переход», «Пешеходный переход», «Засветись!»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 по улицам города «Пешеходный переход в действии», «В гостях у светофора»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безопасного маршрута «МБДОУ ЦРР № 7 – детская городская библиотека», «МБДОУ ЦРР № 7 – ЦВР «Алиса», «МБДОУ ЦРР № 7 – МАУ СОК «Выбор» (СК «Водник», МБДОУ ЦРР № 7 – мой дом)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подвижных игр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Обновление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групповых уголков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ПДД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агитбригады по пропаганде ПДД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Акции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«Засветись!»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Групповые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проекты по ПДД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родительскому собранию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детских рисунков по ПДД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КВН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детьми и родителями по ПДД</a:t>
            </a:r>
          </a:p>
        </p:txBody>
      </p:sp>
      <p:pic>
        <p:nvPicPr>
          <p:cNvPr id="4" name="Picture 3" descr="C:\Users\Наталья\Desktop\ПДД\IMG_20170612_103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1"/>
            <a:ext cx="1584175" cy="12375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5" name="Picture 2" descr="C:\Users\Наталья\Desktop\20191003_153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933056"/>
            <a:ext cx="1212156" cy="173786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6" name="Picture 2" descr="C:\Users\Наталья\Desktop\20191007_095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348880"/>
            <a:ext cx="1584176" cy="12910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77072"/>
            <a:ext cx="1872208" cy="187220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этап работы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собрание в рамках акции «Засветись!»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лешмоб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дорожного движения»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ДОО отчетов о работе в рамках месячника «Засветись!»</a:t>
            </a:r>
          </a:p>
        </p:txBody>
      </p:sp>
      <p:pic>
        <p:nvPicPr>
          <p:cNvPr id="4" name="Рисунок 3" descr="C:\Users\USER\Desktop\фото\родительское собрание 7 группа\IMG_36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2592288" cy="1872207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IMG_81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84984"/>
            <a:ext cx="2582292" cy="187220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3" descr="C:\Users\Наталья\Desktop\ДСад\IMG_47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21088"/>
            <a:ext cx="2592288" cy="187220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69847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13 группах проведены консультации для родителей по теме «Светоотражающие элементы», «Поведение на дороге в светлое и темное время суток».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Изготовлены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правилам дорожного движения.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Проверено наличие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верхней одежде детей.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роведена акция по прикреплению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одежду.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Ежедневно проводятся тематические беседы  и «Минутки безопасности» с детьми по правилам дорожного движения и поведения на дороге.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Проведено общее родительское собрание с просмотром видеороликов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профилактике ДТТ в рамках месячника («Засветись!», «Осторожно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пешеход»).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 детский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«Засветись!»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(загружен в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сеть Интернет).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Прошли тематические экскурсии по улицам г. Бор.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Пополнены групповые уголки безопасности.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детских рисунков «Пешеход на дороге».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Проведена акция «Безопасный маршрут».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Реализована акция «Освети дорогу».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12 группа\IMG_80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365104"/>
            <a:ext cx="2088232" cy="165618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077072"/>
            <a:ext cx="1877769" cy="199649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Наталья\Desktop\ДСад\20190926_161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933056"/>
            <a:ext cx="1872208" cy="200470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836712"/>
            <a:ext cx="65527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Авдеева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Н.Н., Князева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О.Л.,Стеркина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Р.Б. «Программа безопасности детей  дошкольного возраста»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Белая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К.Ю. «Формирование основ безопасности у дошкольников»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Данилова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«Программа «Светофор».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Максиняева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М.Р., Филиппова Т.Ю.,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Обоева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С.В.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Методические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по организации работы с детьми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возраста по безопасности жизнедеятельности.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Саулина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Т.Ф. «Знакомим дошкольников с правилами дорожного движения».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Скоролупова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О.А. «Правила и безопасность дорожного движения»</a:t>
            </a: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Picture 5" descr="C:\Users\Dell\Desktop\пдд фото\r5_s0dR4br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89040"/>
            <a:ext cx="2211696" cy="216024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Dell\Desktop\пдд фото\lrBBzsFm2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2232248" cy="216024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600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2019-11-11T08:44:06Z</dcterms:created>
  <dcterms:modified xsi:type="dcterms:W3CDTF">2019-11-12T12:04:19Z</dcterms:modified>
</cp:coreProperties>
</file>