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44D1-97A0-4D49-BB24-F8997BF80072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33A6A-3D9F-4E25-B436-193A346934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44D1-97A0-4D49-BB24-F8997BF80072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33A6A-3D9F-4E25-B436-193A346934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44D1-97A0-4D49-BB24-F8997BF80072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33A6A-3D9F-4E25-B436-193A346934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44D1-97A0-4D49-BB24-F8997BF80072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33A6A-3D9F-4E25-B436-193A346934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44D1-97A0-4D49-BB24-F8997BF80072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33A6A-3D9F-4E25-B436-193A346934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44D1-97A0-4D49-BB24-F8997BF80072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33A6A-3D9F-4E25-B436-193A346934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44D1-97A0-4D49-BB24-F8997BF80072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33A6A-3D9F-4E25-B436-193A346934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44D1-97A0-4D49-BB24-F8997BF80072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33A6A-3D9F-4E25-B436-193A346934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44D1-97A0-4D49-BB24-F8997BF80072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33A6A-3D9F-4E25-B436-193A346934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44D1-97A0-4D49-BB24-F8997BF80072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33A6A-3D9F-4E25-B436-193A346934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44D1-97A0-4D49-BB24-F8997BF80072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33A6A-3D9F-4E25-B436-193A346934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444D1-97A0-4D49-BB24-F8997BF80072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33A6A-3D9F-4E25-B436-193A346934B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Малкина Любовь Николаевна Пояснительная записка Автор (фамилия, имя,  отчество полностью) загружаемого материала Малкина Любовь Николаевна Место  работы (полное наименование ОУ, город, область), должность МБОУ «Средняя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251" y="0"/>
            <a:ext cx="9152251" cy="6858000"/>
          </a:xfrm>
          <a:prstGeom prst="rect">
            <a:avLst/>
          </a:prstGeom>
          <a:noFill/>
        </p:spPr>
      </p:pic>
      <p:pic>
        <p:nvPicPr>
          <p:cNvPr id="11270" name="Picture 6" descr="Всероссийский фестиваль энергосбережения и экологии #ВместеЯрч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564904"/>
            <a:ext cx="2808312" cy="2304256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779912" y="404665"/>
            <a:ext cx="4968552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В октябре 2021 года  педагоги и воспитанники  МАДОУ ЦРР № 7 приняли участие  во Всероссийском фестивале энергосбережения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#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ВместеЯрче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Активное участие приняли группы № 6, 7, 8,10.</a:t>
            </a:r>
          </a:p>
          <a:p>
            <a:pPr lvl="0"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Целью фестиваля было: формирование первоначальных сведений о рациональном использовании природных ресурсов, элементарных правилах безопасности и энергосбережения. </a:t>
            </a:r>
          </a:p>
          <a:p>
            <a:pPr lvl="0"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рамках фестиваля проводились следующие мероприятия: </a:t>
            </a:r>
          </a:p>
          <a:p>
            <a:pPr lvl="0"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Наблюдения природных явлений;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беседы о воде, воздухе, электричестве, природных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ископаемых и их использовании;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рассматривание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детских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энциклопедий;</a:t>
            </a:r>
          </a:p>
          <a:p>
            <a:pPr lvl="0"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дидактические игры «Свет, вода, звук», «Основы безопасности», «Мой дом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«Как сберечь тепло зимой»;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опыты и эксперименты с водой, воздухом, светом.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Малкина Любовь Николаевна Пояснительная записка Автор (фамилия, имя,  отчество полностью) загружаемого материала Малкина Любовь Николаевна Место  работы (полное наименование ОУ, город, область), должность МБОУ «Средняя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251" y="0"/>
            <a:ext cx="9152251" cy="6858000"/>
          </a:xfrm>
          <a:prstGeom prst="rect">
            <a:avLst/>
          </a:prstGeom>
          <a:noFill/>
        </p:spPr>
      </p:pic>
      <p:pic>
        <p:nvPicPr>
          <p:cNvPr id="4" name="Рисунок 3" descr="C:\Users\USER\Desktop\15-10-2021_13-06-27\IMG-1f81801d1be29e07a8be0416de9eea2d-V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789040"/>
            <a:ext cx="2016224" cy="2514600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5" name="Рисунок 4" descr="C:\Users\USER\Desktop\15-10-2021_13-06-27\20211014 162013.jpg"/>
          <p:cNvPicPr/>
          <p:nvPr/>
        </p:nvPicPr>
        <p:blipFill>
          <a:blip r:embed="rId4" cstate="print"/>
          <a:srcRect b="14754"/>
          <a:stretch>
            <a:fillRect/>
          </a:stretch>
        </p:blipFill>
        <p:spPr bwMode="auto">
          <a:xfrm>
            <a:off x="3203848" y="3789040"/>
            <a:ext cx="2029966" cy="2520280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6" name="Рисунок 5" descr="C:\Users\USER\Desktop\Новая папка (31)\IMG-d1cc15fe237a9700b694a3584d2ccd3b-V (1)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3933056"/>
            <a:ext cx="2808312" cy="1855149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7" name="Рисунок 6" descr="C:\Users\USER\Desktop\Attachments nmg11@mail.ru 2021-10-12 13-22-39\163403407337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1412776"/>
            <a:ext cx="2816225" cy="2112169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8" name="Рисунок 7" descr="C:\Users\USER\Desktop\Attachments nmg11@mail.ru 2021-10-12 13-22-39\1634034073394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47664" y="1412776"/>
            <a:ext cx="2540611" cy="1905000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619672" y="620688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Дидактическая игра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«Где чей шнур?»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4048" y="404664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Рисунки и плакаты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«Бережем природные ресурсы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15616" y="3356992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Опыты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Малкина Любовь Николаевна Пояснительная записка Автор (фамилия, имя,  отчество полностью) загружаемого материала Малкина Любовь Николаевна Место  работы (полное наименование ОУ, город, область), должность МБОУ «Средняя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251" y="0"/>
            <a:ext cx="9152251" cy="6858000"/>
          </a:xfrm>
          <a:prstGeom prst="rect">
            <a:avLst/>
          </a:prstGeom>
          <a:noFill/>
        </p:spPr>
      </p:pic>
      <p:pic>
        <p:nvPicPr>
          <p:cNvPr id="3" name="Рисунок 2" descr="C:\Users\USER\Desktop\15-10-2021_13-06-27\IMG_141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005064"/>
            <a:ext cx="2520280" cy="2016224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4" name="Рисунок 3" descr="C:\Users\USER\Desktop\15-10-2021_13-06-27\20211014_09422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628800"/>
            <a:ext cx="4104456" cy="2160240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5" name="Рисунок 4" descr="C:\Users\USER\Desktop\Новая папка (31)\IMG_144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4005064"/>
            <a:ext cx="2486025" cy="2016224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6" name="Рисунок 5" descr="C:\Users\USER\Desktop\Новая папка (31)\20211014_09052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1628800"/>
            <a:ext cx="3744416" cy="2160240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7" name="Рисунок 6" descr="C:\Users\USER\Desktop\Новая папка (31)\Attachments kurtina.natalya@mail.ru 2021-10-14 20-32-13\IMG_1454-1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168" y="4005064"/>
            <a:ext cx="2486025" cy="2016224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115616" y="764704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Познавательно – музыкальное развлечение «Вместе – ярче»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144</Words>
  <Application>Microsoft Office PowerPoint</Application>
  <PresentationFormat>Экран (4:3)</PresentationFormat>
  <Paragraphs>14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14</cp:revision>
  <dcterms:created xsi:type="dcterms:W3CDTF">2021-10-15T06:01:19Z</dcterms:created>
  <dcterms:modified xsi:type="dcterms:W3CDTF">2021-10-15T12:09:21Z</dcterms:modified>
</cp:coreProperties>
</file>