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59C98-BC14-491C-BFDB-129A8A0828CD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F073B-F368-4C54-BD0E-221F852B1D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МБДОУ &quot;Боханский детский сад №2&quot; - Профилактика ДДТТ (детский 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БДОУ &quot;Детский сад №44 &quot;Звездочки&quot; - Азбука безопасност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2020-06-25T07:41:43Z</dcterms:created>
  <dcterms:modified xsi:type="dcterms:W3CDTF">2020-06-25T08:58:02Z</dcterms:modified>
</cp:coreProperties>
</file>