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06FAF-DA8F-4E57-9DF1-454992F612CF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47FA1-2DE7-4234-B101-8CFA8DCAC3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pandia.ru/text/82/384/images/img2_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7" name="Рисунок 1" descr="http://flicker.ru/wp-content/uploads/2015/07/%D1%83%D0%BB%D1%8B%D0%B1_%D0%BB%D0%B8%D0%B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4587" y="0"/>
            <a:ext cx="1649413" cy="1163638"/>
          </a:xfrm>
          <a:prstGeom prst="rect">
            <a:avLst/>
          </a:prstGeom>
          <a:noFill/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267744" y="424854"/>
            <a:ext cx="5544616" cy="36317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Месячник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Засветись!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endParaRPr kumimoji="0" lang="ru-RU" sz="140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12 октября по 12 ноября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2020 года на территории Борского округа стартовал месячник «Засветись!» Сотрудники МВД взаимодействуют с Общественным советом, администрацией округа, представителями образовательных учреждений и волонтерами. Проводится комплекс мероприятий, направленных на предупреждение детского дорожно-транспортного травматизма.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В нашем детском саду ребята вместе с воспитателями и родителями подключились к акции </a:t>
            </a: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Засветись!</a:t>
            </a: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40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Они изучают правила дорожного движения, моделируют в игре проблемные ситуации с водителями автомашин и пешеходами, используют светоотражающие элементы для выхода на улицу в темное время суток.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1325" algn="l"/>
              </a:tabLst>
            </a:pP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Просим всех родителей обратить внимание на безопасность детей в темное время суток.</a:t>
            </a:r>
            <a:endParaRPr kumimoji="0" lang="ru-RU" sz="1800" b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21088"/>
            <a:ext cx="1440160" cy="237182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  <a:extLst>
            <a:ext uri="{909E8E84-426E-40DD-AFC4-6F175D3DCCD1}">
              <a14:hiddenFill xmlns:a14="http://schemas.microsoft.com/office/drawing/2010/main" xmlns="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21088"/>
            <a:ext cx="2304256" cy="2371819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  <a:extLst>
            <a:ext uri="{909E8E84-426E-40DD-AFC4-6F175D3DCCD1}">
              <a14:hiddenFill xmlns:a14="http://schemas.microsoft.com/office/drawing/2010/main" xmlns="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2020-10-29T11:10:50Z</dcterms:created>
  <dcterms:modified xsi:type="dcterms:W3CDTF">2020-10-29T11:16:18Z</dcterms:modified>
</cp:coreProperties>
</file>