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7"/>
  </p:notesMasterIdLst>
  <p:sldIdLst>
    <p:sldId id="275" r:id="rId2"/>
    <p:sldId id="257" r:id="rId3"/>
    <p:sldId id="274" r:id="rId4"/>
    <p:sldId id="278" r:id="rId5"/>
    <p:sldId id="280" r:id="rId6"/>
    <p:sldId id="279" r:id="rId7"/>
    <p:sldId id="277" r:id="rId8"/>
    <p:sldId id="281" r:id="rId9"/>
    <p:sldId id="273" r:id="rId10"/>
    <p:sldId id="265" r:id="rId11"/>
    <p:sldId id="266" r:id="rId12"/>
    <p:sldId id="267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70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59DF1-1D9A-4A50-AAB2-2E3814928453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64CE1-85AF-4A99-9FFC-17B6448B4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CF24-C95A-4A95-94C8-E2AC3592FB8B}" type="datetime1">
              <a:rPr lang="en-US" smtClean="0"/>
              <a:pPr/>
              <a:t>11/21/2019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9D7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defRPr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A81EC1C-EFE5-411E-882A-A23F72199D2B}" type="datetime1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59A3-14AB-415F-B910-924D6EFDFB4E}" type="datetime1">
              <a:rPr lang="en-US" smtClean="0"/>
              <a:pPr/>
              <a:t>11/21/2019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3F732-546E-45F9-8BF0-4845C6AA4A95}" type="datetime1">
              <a:rPr lang="en-US" smtClean="0"/>
              <a:pPr/>
              <a:t>11/21/2019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9609-5836-4372-AF0B-DDF9212755E6}" type="datetime1">
              <a:rPr lang="en-US" smtClean="0"/>
              <a:pPr/>
              <a:t>11/21/2019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5" descr="Картинка 1 из 447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071546"/>
            <a:ext cx="3357554" cy="52148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12A1C-4F7B-486F-9F09-032B35B4C051}" type="datetime1">
              <a:rPr lang="en-US" smtClean="0"/>
              <a:pPr/>
              <a:t>11/21/2019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17F8-1815-48D2-8559-42806D7790E0}" type="datetime1">
              <a:rPr lang="en-US" smtClean="0"/>
              <a:pPr/>
              <a:t>11/21/2019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74AB59D-A96A-466E-8D48-B5F50ADA78F8}" type="datetime1">
              <a:rPr lang="en-US" smtClean="0"/>
              <a:pPr/>
              <a:t>11/21/2019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740B-D769-4210-A5B6-9454BA973E50}" type="datetime1">
              <a:rPr lang="en-US" smtClean="0"/>
              <a:pPr/>
              <a:t>11/21/2019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E63D-58C2-42FC-95D3-84BF5AC6C419}" type="datetime1">
              <a:rPr lang="en-US" smtClean="0"/>
              <a:pPr/>
              <a:t>11/21/2019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D3F8-6829-4C20-BD46-7D11FD5BE151}" type="datetime1">
              <a:rPr lang="en-US" smtClean="0"/>
              <a:pPr/>
              <a:t>11/21/2019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CD607-676B-41D6-8748-CA00C56902FB}" type="datetime1">
              <a:rPr lang="en-US" smtClean="0"/>
              <a:pPr/>
              <a:t>11/21/2019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11" name="Picture 2" descr="C:\Documents and Settings\DreamWolf\Мои документы\Мои рисунки\Правила пожарной безопасности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Рисунок 11" descr="http://s40.radikal.ru/i087/0911/d9/8e8e38ebfc24.png"/>
          <p:cNvPicPr/>
          <p:nvPr userDrawn="1"/>
        </p:nvPicPr>
        <p:blipFill>
          <a:blip r:embed="rId3" cstate="email"/>
          <a:srcRect l="15385" r="15385" b="168"/>
          <a:stretch>
            <a:fillRect/>
          </a:stretch>
        </p:blipFill>
        <p:spPr bwMode="auto">
          <a:xfrm flipH="1">
            <a:off x="1000100" y="1071546"/>
            <a:ext cx="321471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7447-C51F-4BC6-8701-9999F1106856}" type="datetime1">
              <a:rPr lang="en-US" smtClean="0"/>
              <a:pPr/>
              <a:t>11/21/2019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8D94DC0-6606-4AEA-BB57-FE7918211287}" type="datetime1">
              <a:rPr lang="en-US" smtClean="0"/>
              <a:pPr/>
              <a:t>11/21/2019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7" r:id="rId8"/>
    <p:sldLayoutId id="2147483763" r:id="rId9"/>
    <p:sldLayoutId id="2147483764" r:id="rId10"/>
    <p:sldLayoutId id="2147483765" r:id="rId11"/>
    <p:sldLayoutId id="2147483766" r:id="rId12"/>
    <p:sldLayoutId id="2147483768" r:id="rId13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ln>
            <a:solidFill>
              <a:schemeClr val="bg1">
                <a:lumMod val="95000"/>
              </a:schemeClr>
            </a:solidFill>
          </a:ln>
          <a:solidFill>
            <a:schemeClr val="accent3">
              <a:shade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Impact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Century Gothic" pitchFamily="34" charset="0"/>
          <a:ea typeface="+mn-ea"/>
          <a:cs typeface="Arial" pitchFamily="34" charset="0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Century Gothic" pitchFamily="34" charset="0"/>
          <a:ea typeface="+mn-ea"/>
          <a:cs typeface="Arial" pitchFamily="34" charset="0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Century Gothic" pitchFamily="34" charset="0"/>
          <a:ea typeface="+mn-ea"/>
          <a:cs typeface="Arial" pitchFamily="34" charset="0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Century Gothic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Century Gothic" pitchFamily="34" charset="0"/>
          <a:ea typeface="+mn-ea"/>
          <a:cs typeface="Arial" pitchFamily="34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sad7elochka.ru/wp-content/uploads/2012/09/%D0%BC%D0%B5%D0%B4%D1%81%D0%B5%D1%81%D1%82%D1%80%D0%B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50648" y="928670"/>
            <a:ext cx="3479070" cy="3864835"/>
          </a:xfrm>
          <a:prstGeom prst="rect">
            <a:avLst/>
          </a:prstGeom>
          <a:noFill/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699792" y="3212976"/>
            <a:ext cx="4536504" cy="1359024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детей и их родителей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</a:t>
            </a:fld>
            <a:endParaRPr kumimoji="0" lang="en-US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/>
              </a:rPr>
              <a:t>Осторожно! </a:t>
            </a:r>
            <a:br>
              <a:rPr lang="ru-RU" b="1" dirty="0" smtClean="0">
                <a:solidFill>
                  <a:srgbClr val="C00000"/>
                </a:solidFill>
                <a:effectLst/>
              </a:rPr>
            </a:br>
            <a:r>
              <a:rPr lang="ru-RU" b="1" dirty="0" smtClean="0">
                <a:solidFill>
                  <a:srgbClr val="C00000"/>
                </a:solidFill>
                <a:effectLst/>
              </a:rPr>
              <a:t>Грипп!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57752" y="5072074"/>
            <a:ext cx="4064000" cy="122396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16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Рисунок 6" descr="http://s40.radikal.ru/i087/0911/d9/8e8e38ebfc24.png"/>
          <p:cNvPicPr/>
          <p:nvPr/>
        </p:nvPicPr>
        <p:blipFill>
          <a:blip r:embed="rId3" cstate="email"/>
          <a:srcRect l="15385" r="15385" b="168"/>
          <a:stretch>
            <a:fillRect/>
          </a:stretch>
        </p:blipFill>
        <p:spPr bwMode="auto">
          <a:xfrm flipH="1">
            <a:off x="142844" y="2071678"/>
            <a:ext cx="292895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Будьте здоровы</a:t>
            </a:r>
            <a:endParaRPr lang="ru-RU" sz="49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Коль мороз вам ломит кости,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Значит, Грипп шагает в гости.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недуг свернул с тропинки,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Принимайте – ...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витаминки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аскорбинки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nurschool16.ru/rus/images/ne-zabolet-orvi-i-gripp.jpg"/>
          <p:cNvPicPr>
            <a:picLocks noChangeAspect="1" noChangeArrowheads="1"/>
          </p:cNvPicPr>
          <p:nvPr/>
        </p:nvPicPr>
        <p:blipFill>
          <a:blip r:embed="rId2" cstate="email">
            <a:lum contrast="26000"/>
          </a:blip>
          <a:srcRect/>
          <a:stretch>
            <a:fillRect/>
          </a:stretch>
        </p:blipFill>
        <p:spPr bwMode="auto">
          <a:xfrm>
            <a:off x="7358082" y="214290"/>
            <a:ext cx="1500198" cy="1000132"/>
          </a:xfrm>
          <a:prstGeom prst="rect">
            <a:avLst/>
          </a:prstGeom>
          <a:noFill/>
        </p:spPr>
      </p:pic>
      <p:pic>
        <p:nvPicPr>
          <p:cNvPr id="9" name="Picture 4" descr="http://www.school-licey3.ru/images/medik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3684200"/>
            <a:ext cx="3134127" cy="317380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10</a:t>
            </a:fld>
            <a:endParaRPr kumimoji="0"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горло разболелось,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Голос ваш утих под ноль,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вам, как прежде, пелось,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Силу даст ...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Будьте здоровы</a:t>
            </a:r>
            <a:endParaRPr lang="ru-RU" sz="49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2928934"/>
            <a:ext cx="1610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(аэрозоль)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nurschool16.ru/rus/images/ne-zabolet-orvi-i-gripp.jpg"/>
          <p:cNvPicPr>
            <a:picLocks noChangeAspect="1" noChangeArrowheads="1"/>
          </p:cNvPicPr>
          <p:nvPr/>
        </p:nvPicPr>
        <p:blipFill>
          <a:blip r:embed="rId2" cstate="email">
            <a:lum contrast="26000"/>
          </a:blip>
          <a:srcRect/>
          <a:stretch>
            <a:fillRect/>
          </a:stretch>
        </p:blipFill>
        <p:spPr bwMode="auto">
          <a:xfrm>
            <a:off x="7358082" y="214290"/>
            <a:ext cx="1500198" cy="1000132"/>
          </a:xfrm>
          <a:prstGeom prst="rect">
            <a:avLst/>
          </a:prstGeom>
          <a:noFill/>
        </p:spPr>
      </p:pic>
      <p:sp>
        <p:nvSpPr>
          <p:cNvPr id="7170" name="AutoShape 2" descr="Больница, врач и медсестра в вектор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4" descr="http://www.school-licey3.ru/images/medik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3500438"/>
            <a:ext cx="3134127" cy="317380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11</a:t>
            </a:fld>
            <a:endParaRPr kumimoji="0"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Если насморк донимает,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Стало влажною салфетка,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 подскажет, что помогут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 тут капли и ...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Будьте здоровы</a:t>
            </a:r>
            <a:endParaRPr lang="ru-RU" sz="49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30003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(пипетка)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4" descr="http://nurschool16.ru/rus/images/ne-zabolet-orvi-i-gripp.jpg"/>
          <p:cNvPicPr>
            <a:picLocks noChangeAspect="1" noChangeArrowheads="1"/>
          </p:cNvPicPr>
          <p:nvPr/>
        </p:nvPicPr>
        <p:blipFill>
          <a:blip r:embed="rId2" cstate="email">
            <a:lum contrast="26000"/>
          </a:blip>
          <a:srcRect/>
          <a:stretch>
            <a:fillRect/>
          </a:stretch>
        </p:blipFill>
        <p:spPr bwMode="auto">
          <a:xfrm>
            <a:off x="7358082" y="214290"/>
            <a:ext cx="1500198" cy="1000132"/>
          </a:xfrm>
          <a:prstGeom prst="rect">
            <a:avLst/>
          </a:prstGeom>
          <a:noFill/>
        </p:spPr>
      </p:pic>
      <p:pic>
        <p:nvPicPr>
          <p:cNvPr id="9" name="Picture 4" descr="http://www.school-licey3.ru/images/medik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3500438"/>
            <a:ext cx="3134127" cy="317380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12</a:t>
            </a:fld>
            <a:endParaRPr kumimoji="0"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8503920" cy="45720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болезнь не сбила с ног,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Ешь и лук, и злой чеснок,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лимоны, апельсины – 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съестные витамины.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сказать болезням "Нет!",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Повышай ...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Будьте здоровы</a:t>
            </a:r>
            <a:endParaRPr lang="ru-RU" sz="49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321468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(иммунитет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nurschool16.ru/rus/images/ne-zabolet-orvi-i-gripp.jpg"/>
          <p:cNvPicPr>
            <a:picLocks noChangeAspect="1" noChangeArrowheads="1"/>
          </p:cNvPicPr>
          <p:nvPr/>
        </p:nvPicPr>
        <p:blipFill>
          <a:blip r:embed="rId2" cstate="email">
            <a:lum contrast="26000"/>
          </a:blip>
          <a:srcRect/>
          <a:stretch>
            <a:fillRect/>
          </a:stretch>
        </p:blipFill>
        <p:spPr bwMode="auto">
          <a:xfrm>
            <a:off x="7358082" y="214290"/>
            <a:ext cx="1500198" cy="1000132"/>
          </a:xfrm>
          <a:prstGeom prst="rect">
            <a:avLst/>
          </a:prstGeom>
          <a:noFill/>
        </p:spPr>
      </p:pic>
      <p:pic>
        <p:nvPicPr>
          <p:cNvPr id="9" name="Picture 4" descr="http://www.school-licey3.ru/images/medik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3500438"/>
            <a:ext cx="3134127" cy="317380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13</a:t>
            </a:fld>
            <a:endParaRPr kumimoji="0"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вирус ходит всюду,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злодей из древней сказки,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стесняться тут не буду,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надену тут же ...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Будьте здоровы</a:t>
            </a:r>
            <a:endParaRPr lang="ru-RU" sz="490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30003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(маску)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4" descr="http://nurschool16.ru/rus/images/ne-zabolet-orvi-i-gripp.jpg"/>
          <p:cNvPicPr>
            <a:picLocks noChangeAspect="1" noChangeArrowheads="1"/>
          </p:cNvPicPr>
          <p:nvPr/>
        </p:nvPicPr>
        <p:blipFill>
          <a:blip r:embed="rId2" cstate="email">
            <a:lum contrast="26000"/>
          </a:blip>
          <a:srcRect/>
          <a:stretch>
            <a:fillRect/>
          </a:stretch>
        </p:blipFill>
        <p:spPr bwMode="auto">
          <a:xfrm>
            <a:off x="7358082" y="214290"/>
            <a:ext cx="1500198" cy="1000132"/>
          </a:xfrm>
          <a:prstGeom prst="rect">
            <a:avLst/>
          </a:prstGeom>
          <a:noFill/>
        </p:spPr>
      </p:pic>
      <p:pic>
        <p:nvPicPr>
          <p:cNvPr id="9" name="Picture 4" descr="http://www.school-licey3.ru/images/medik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3500438"/>
            <a:ext cx="3134127" cy="3173800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14</a:t>
            </a:fld>
            <a:endParaRPr kumimoji="0"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Будьте здоровы</a:t>
            </a:r>
            <a:endParaRPr lang="ru-RU" sz="49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714620"/>
            <a:ext cx="4929222" cy="362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http://boleznov.ru/img/profilaktika-grippa-v-detskom-sadu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714620"/>
            <a:ext cx="2201847" cy="1959644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7" name="Управляющая кнопка: домой 6">
            <a:hlinkClick r:id="" action="ppaction://hlinkshowjump?jump=endshow" highlightClick="1"/>
          </p:cNvPr>
          <p:cNvSpPr/>
          <p:nvPr/>
        </p:nvSpPr>
        <p:spPr>
          <a:xfrm>
            <a:off x="8286776" y="5786454"/>
            <a:ext cx="642942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/>
              </a:rPr>
              <a:t>Осторожно! </a:t>
            </a:r>
            <a:r>
              <a:rPr lang="ru-RU" sz="4400" b="1" dirty="0" smtClean="0">
                <a:solidFill>
                  <a:srgbClr val="C00000"/>
                </a:solidFill>
                <a:effectLst/>
              </a:rPr>
              <a:t>ГРИПП</a:t>
            </a:r>
            <a:r>
              <a:rPr lang="ru-RU" sz="4400" b="1" dirty="0" smtClean="0">
                <a:solidFill>
                  <a:srgbClr val="C00000"/>
                </a:solidFill>
                <a:effectLst/>
              </a:rPr>
              <a:t>!</a:t>
            </a:r>
            <a:endParaRPr lang="ru-RU" sz="440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43050"/>
            <a:ext cx="850392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sz="2000" b="1" dirty="0" smtClean="0">
                <a:solidFill>
                  <a:srgbClr val="002060"/>
                </a:solidFill>
              </a:rPr>
              <a:t>Простудился жираф -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У него ангина. 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Мы насыпали ему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Тазик аспирина. 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Молока большую флягу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С мёдом намешали. 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И пушистым, тёплым шарфом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Шею обмотали. 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Но сначала этот шарф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В десять рук вязали. 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А потом все три часа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Шею закрывали. 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DreamWolf\Мои документы\Мои рисунки\Gripp_jira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9" y="1471796"/>
            <a:ext cx="4143372" cy="5190942"/>
          </a:xfrm>
          <a:prstGeom prst="rect">
            <a:avLst/>
          </a:prstGeom>
          <a:noFill/>
        </p:spPr>
      </p:pic>
      <p:sp>
        <p:nvSpPr>
          <p:cNvPr id="4098" name="AutoShape 2" descr="http://teremok2010.caduk.ru/images/p39_grip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://teremok2010.caduk.ru/images/p39_grip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2</a:t>
            </a:fld>
            <a:endParaRPr kumimoji="0"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Какой-то странный маскарад: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в масках, но никто не рад.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серпантин?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где шары?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конкурсы для детворы?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слышно музыки и песен,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Сценарий малоинтересен.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 танцев, клоунов и смеха.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"Апчхи!" и "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Кхе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!" разносит эхо.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Похоже, каждый крепко влип,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Ведь маскарад устроил ...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5643578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(ГРИПП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/>
              </a:rPr>
              <a:t>Осторожно! </a:t>
            </a:r>
            <a:r>
              <a:rPr lang="ru-RU" sz="4400" b="1" dirty="0" smtClean="0">
                <a:solidFill>
                  <a:srgbClr val="C00000"/>
                </a:solidFill>
                <a:effectLst/>
              </a:rPr>
              <a:t>ГРИПП</a:t>
            </a:r>
            <a:r>
              <a:rPr lang="ru-RU" sz="4400" b="1" dirty="0" smtClean="0">
                <a:solidFill>
                  <a:srgbClr val="C00000"/>
                </a:solidFill>
                <a:effectLst/>
              </a:rPr>
              <a:t>!</a:t>
            </a:r>
            <a:endParaRPr lang="ru-RU" sz="4400" dirty="0">
              <a:solidFill>
                <a:srgbClr val="C00000"/>
              </a:solidFill>
              <a:effectLst/>
            </a:endParaRPr>
          </a:p>
        </p:txBody>
      </p:sp>
      <p:pic>
        <p:nvPicPr>
          <p:cNvPr id="6" name="Рисунок 5" descr="http://s40.radikal.ru/i087/0911/d9/8e8e38ebfc24.png"/>
          <p:cNvPicPr/>
          <p:nvPr/>
        </p:nvPicPr>
        <p:blipFill>
          <a:blip r:embed="rId2" cstate="email"/>
          <a:srcRect l="15385" r="15385" b="168"/>
          <a:stretch>
            <a:fillRect/>
          </a:stretch>
        </p:blipFill>
        <p:spPr bwMode="auto">
          <a:xfrm>
            <a:off x="5652120" y="1928778"/>
            <a:ext cx="335758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3</a:t>
            </a:fld>
            <a:endParaRPr kumimoji="0"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4</a:t>
            </a:fld>
            <a:endParaRPr kumimoji="0" lang="en-US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НАДО ЗНАТЬ ВСЕМ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5</a:t>
            </a:fld>
            <a:endParaRPr kumimoji="0" lang="en-US"/>
          </a:p>
        </p:txBody>
      </p:sp>
      <p:pic>
        <p:nvPicPr>
          <p:cNvPr id="5" name="страница 04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6" name="страница 02" descr="Атлас  Биология 6 класс0001.jpg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788024" cy="68580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6</a:t>
            </a:fld>
            <a:endParaRPr kumimoji="0" lang="en-US"/>
          </a:p>
        </p:txBody>
      </p:sp>
      <p:pic>
        <p:nvPicPr>
          <p:cNvPr id="5" name="страница 06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788024" cy="6858000"/>
          </a:xfrm>
          <a:prstGeom prst="rect">
            <a:avLst/>
          </a:prstGeom>
        </p:spPr>
      </p:pic>
      <p:pic>
        <p:nvPicPr>
          <p:cNvPr id="6" name="страница 08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7</a:t>
            </a:fld>
            <a:endParaRPr kumimoji="0" lang="en-US"/>
          </a:p>
        </p:txBody>
      </p:sp>
      <p:pic>
        <p:nvPicPr>
          <p:cNvPr id="5" name="страница 12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27984" y="0"/>
            <a:ext cx="4716016" cy="6858000"/>
          </a:xfrm>
          <a:prstGeom prst="rect">
            <a:avLst/>
          </a:prstGeom>
        </p:spPr>
      </p:pic>
      <p:pic>
        <p:nvPicPr>
          <p:cNvPr id="6" name="страница 11"/>
          <p:cNvPicPr>
            <a:picLocks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788024" cy="68580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8</a:t>
            </a:fld>
            <a:endParaRPr kumimoji="0" lang="en-US"/>
          </a:p>
        </p:txBody>
      </p:sp>
      <p:pic>
        <p:nvPicPr>
          <p:cNvPr id="4" name="страница 16"/>
          <p:cNvPicPr>
            <a:picLocks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35896" y="0"/>
            <a:ext cx="5508104" cy="6669360"/>
          </a:xfrm>
          <a:prstGeom prst="rect">
            <a:avLst/>
          </a:prstGeom>
        </p:spPr>
      </p:pic>
      <p:pic>
        <p:nvPicPr>
          <p:cNvPr id="2050" name="Picture 2" descr="http://www.playcast.ru/uploads/2017/06/14/2281815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1468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/>
              <a:t>9</a:t>
            </a:fld>
            <a:endParaRPr kumimoji="0" lang="en-US"/>
          </a:p>
        </p:txBody>
      </p:sp>
      <p:pic>
        <p:nvPicPr>
          <p:cNvPr id="28674" name="Picture 2" descr="http://bio-faq.ru/why/why095_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  <p:pic>
        <p:nvPicPr>
          <p:cNvPr id="5" name="Picture 6" descr="Больница, врач и медсестра в векторе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000372"/>
            <a:ext cx="1643042" cy="16938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9512" y="1886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ЕЩЕ РАЗ НАПОМИНАЕМ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Тема178</Template>
  <TotalTime>523</TotalTime>
  <Words>97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Осторожно!  Грипп!</vt:lpstr>
      <vt:lpstr>Осторожно! ГРИПП!</vt:lpstr>
      <vt:lpstr>Осторожно! ГРИПП!</vt:lpstr>
      <vt:lpstr>Слайд 4</vt:lpstr>
      <vt:lpstr>Слайд 5</vt:lpstr>
      <vt:lpstr>Слайд 6</vt:lpstr>
      <vt:lpstr>Слайд 7</vt:lpstr>
      <vt:lpstr>Слайд 8</vt:lpstr>
      <vt:lpstr>Слайд 9</vt:lpstr>
      <vt:lpstr>    Будьте здоровы</vt:lpstr>
      <vt:lpstr>    Будьте здоровы</vt:lpstr>
      <vt:lpstr>    Будьте здоровы</vt:lpstr>
      <vt:lpstr>    Будьте здоровы</vt:lpstr>
      <vt:lpstr>    Будьте здоровы</vt:lpstr>
      <vt:lpstr>    Будьте здоровы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Осторожно! Грипп!</dc:title>
  <cp:lastModifiedBy>USER</cp:lastModifiedBy>
  <cp:revision>66</cp:revision>
  <dcterms:modified xsi:type="dcterms:W3CDTF">2019-11-21T16:26:09Z</dcterms:modified>
</cp:coreProperties>
</file>