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6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D895F-254B-4BB1-A9A3-CE2172C86789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2E75B-7B4A-492A-BB0D-C68FB0D6B0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https://secure.centrideia.ru/ckfinder/userfiles/images/%D0%90%D0%BF%D0%BF%D0%BB%D0%B8%D0%BA%D0%B0%D1%86%D0%B8%D1%8F%20%D0%93%D0%BB%D1%83%D1%85%D0%B8%D1%85%20%D0%92%D0%B8%D0%BA%D1%82%D0%BE%D1%80%D0%B8%D1%8F%20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75722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891984"/>
            <a:ext cx="400506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ДОРОГИЕ ДРУЗЬЯ!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МАДОУ ЦРР № 7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Приглашает  принять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участие все дошкольные образовательные учреждения  г.о.г. Бор, семьи воспитанников, детей в патриотической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АКЦИИ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«ЖУРАВЛИ ПАМЯТИ»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ill Sans MT" pitchFamily="34" charset="0"/>
                <a:cs typeface="Times New Roman" pitchFamily="18" charset="0"/>
              </a:rPr>
              <a:t>с 11.04.2022 по 29.04.2022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33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2022-04-05T10:23:17Z</dcterms:created>
  <dcterms:modified xsi:type="dcterms:W3CDTF">2022-04-05T11:13:18Z</dcterms:modified>
</cp:coreProperties>
</file>