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BACEA7-39F7-4733-877B-A2DE4AD9C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6D7C57-6EF9-40FB-B93B-25EBF81462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Наше лето 2020       </a:t>
            </a:r>
            <a:r>
              <a:rPr lang="ru-RU" sz="3200" dirty="0" smtClean="0"/>
              <a:t>гр. 10  </a:t>
            </a:r>
            <a:br>
              <a:rPr lang="ru-RU" sz="3200" dirty="0" smtClean="0"/>
            </a:br>
            <a:r>
              <a:rPr lang="ru-RU" sz="2700" dirty="0" smtClean="0"/>
              <a:t>воспитатели : Князева О.В., Григорьева Н.М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8" name="Picture 4" descr="C:\Users\Дарья\Desktop\фото лето  2020 - 10 гр\20200617_1041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7" y="1434630"/>
            <a:ext cx="1620838" cy="2162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50" y="1422575"/>
            <a:ext cx="1540941" cy="2138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22" y="1426499"/>
            <a:ext cx="1624881" cy="2170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6" y="1426500"/>
            <a:ext cx="1632379" cy="2170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603652" cy="2138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48" y="3908305"/>
            <a:ext cx="1617343" cy="2162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933056"/>
            <a:ext cx="1601788" cy="2138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49" y="3933056"/>
            <a:ext cx="1646237" cy="2195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Наше лето 2020       гр. 10   воспитатели : Князева О.В., Григорьева Н.М.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лето 2020       гр. 10</dc:title>
  <dc:creator>Дарья</dc:creator>
  <cp:lastModifiedBy>Дарья</cp:lastModifiedBy>
  <cp:revision>7</cp:revision>
  <dcterms:created xsi:type="dcterms:W3CDTF">2020-10-21T07:37:49Z</dcterms:created>
  <dcterms:modified xsi:type="dcterms:W3CDTF">2020-10-21T08:10:56Z</dcterms:modified>
</cp:coreProperties>
</file>