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A83E0B9-2511-4128-B702-08200A688E53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34DC22-052D-430B-96B0-17196AA32C1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A83E0B9-2511-4128-B702-08200A688E53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34DC22-052D-430B-96B0-17196AA32C1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A83E0B9-2511-4128-B702-08200A688E53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34DC22-052D-430B-96B0-17196AA32C1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A83E0B9-2511-4128-B702-08200A688E53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34DC22-052D-430B-96B0-17196AA32C1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A83E0B9-2511-4128-B702-08200A688E53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34DC22-052D-430B-96B0-17196AA32C19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A83E0B9-2511-4128-B702-08200A688E53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34DC22-052D-430B-96B0-17196AA32C1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A83E0B9-2511-4128-B702-08200A688E53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34DC22-052D-430B-96B0-17196AA32C1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A83E0B9-2511-4128-B702-08200A688E53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34DC22-052D-430B-96B0-17196AA32C1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A83E0B9-2511-4128-B702-08200A688E53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34DC22-052D-430B-96B0-17196AA32C19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A83E0B9-2511-4128-B702-08200A688E53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34DC22-052D-430B-96B0-17196AA32C1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A83E0B9-2511-4128-B702-08200A688E53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34DC22-052D-430B-96B0-17196AA32C1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6A83E0B9-2511-4128-B702-08200A688E53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434DC22-052D-430B-96B0-17196AA32C19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5976663"/>
          </a:xfrm>
        </p:spPr>
        <p:txBody>
          <a:bodyPr>
            <a:noAutofit/>
          </a:bodyPr>
          <a:lstStyle/>
          <a:p>
            <a:pPr algn="l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    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Стань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заметней»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: профилактика детского дорожно-транспортного травматизма; формирование осознания необходимости выполнять требования Правил дорожного движения; популяризация использования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фликеров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светоотражательных  элементов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 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 обеспечить усвоение и закрепление норм безопасного поведения на дорогах;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 продолжать уточнять знания детей о видах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фликеров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объяснить их предназначение;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 формировать у детей желание использовать с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фликер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на верхней одежде, велосипеде и т.п. в тёмное время суток;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 формировать у детей культуру поведения на дороге; 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 воспитывать у детей наблюдательность, осторожность, самостоятельность и уверенность в себе.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 закрепить навыки ношения светоотражающих элементов, правила расположения на одежде и т.д.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ustusa.ucoz.net/_nw/0/484730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0"/>
            <a:ext cx="6120680" cy="4248472"/>
          </a:xfrm>
          <a:prstGeom prst="rect">
            <a:avLst/>
          </a:prstGeom>
          <a:noFill/>
        </p:spPr>
      </p:pic>
      <p:pic>
        <p:nvPicPr>
          <p:cNvPr id="1027" name="Picture 3" descr="G:\для презентацииэ\IMG_289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6136537" y="3900325"/>
            <a:ext cx="2592288" cy="29457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«Дорожная азбука»- изучаем ПДД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G:\для презентацииэ\IMG_293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988840"/>
            <a:ext cx="4038600" cy="3672408"/>
          </a:xfrm>
          <a:prstGeom prst="rect">
            <a:avLst/>
          </a:prstGeom>
          <a:noFill/>
        </p:spPr>
      </p:pic>
      <p:pic>
        <p:nvPicPr>
          <p:cNvPr id="15363" name="Picture 3" descr="G:\для презентацииэ\IMG_293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 rot="5400000">
            <a:off x="5276850" y="2484437"/>
            <a:ext cx="3657600" cy="2743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Фликеры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наклеили!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Теперь Нас заметят!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G:\для презентацииэ\IMG_289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984375" y="1447800"/>
            <a:ext cx="6400800" cy="48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24</TotalTime>
  <Words>14</Words>
  <Application>Microsoft Office PowerPoint</Application>
  <PresentationFormat>Экран (4:3)</PresentationFormat>
  <Paragraphs>3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Солнцестояние</vt:lpstr>
      <vt:lpstr>                                 «Стань заметней»  Цель: профилактика детского дорожно-транспортного травматизма; формирование осознания необходимости выполнять требования Правил дорожного движения; популяризация использования фликеров - светоотражательных  элементов.  Задачи: - обеспечить усвоение и закрепление норм безопасного поведения на дорогах; - продолжать уточнять знания детей о видах фликеров, объяснить их предназначение; - формировать у детей желание использовать с фликер на верхней одежде, велосипеде и т.п. в тёмное время суток; - формировать у детей культуру поведения на дороге;  - воспитывать у детей наблюдательность, осторожность, самостоятельность и уверенность в себе. - закрепить навыки ношения светоотражающих элементов, правила расположения на одежде и т.д. </vt:lpstr>
      <vt:lpstr>Слайд 2</vt:lpstr>
      <vt:lpstr>«Дорожная азбука»- изучаем ПДД</vt:lpstr>
      <vt:lpstr>Фликеры наклеили! Теперь Нас заметят!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3</cp:revision>
  <dcterms:created xsi:type="dcterms:W3CDTF">2020-11-09T14:49:36Z</dcterms:created>
  <dcterms:modified xsi:type="dcterms:W3CDTF">2020-11-09T15:14:32Z</dcterms:modified>
</cp:coreProperties>
</file>