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3E0B9-2511-4128-B702-08200A688E53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34DC22-052D-430B-96B0-17196AA32C1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976663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заметней»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профилактика детского дорожно-транспортного травматизма; формирование осознания необходимости выполнять требования Правил дорожного движения; популяризация использования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светоотражательных  элементов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обеспечить усвоение и закрепление норм безопасного поведения на дорогах;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продолжать уточнять знания детей о видах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объяснить их предназначение;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формировать у детей желание использовать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верхней одежде, велосипеде и т.п. в тёмное время суток;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формировать у детей культуру поведения на дороге;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воспитывать у детей наблюдательность, осторожность, самостоятельность и уверенность в себе.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закрепить навыки ношения светоотражающих элементов, правила расположения на одежде и т.д.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tusa.ucoz.net/_nw/0/48473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120680" cy="4248472"/>
          </a:xfrm>
          <a:prstGeom prst="rect">
            <a:avLst/>
          </a:prstGeom>
          <a:noFill/>
        </p:spPr>
      </p:pic>
      <p:pic>
        <p:nvPicPr>
          <p:cNvPr id="1027" name="Picture 3" descr="G:\для презентацииэ\IMG_2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36537" y="3900325"/>
            <a:ext cx="2592288" cy="294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«Дорожная азбука»- изучаем ПДД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G:\для презентацииэ\IMG_2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4038600" cy="3672408"/>
          </a:xfrm>
          <a:prstGeom prst="rect">
            <a:avLst/>
          </a:prstGeom>
          <a:noFill/>
        </p:spPr>
      </p:pic>
      <p:pic>
        <p:nvPicPr>
          <p:cNvPr id="15363" name="Picture 3" descr="G:\для презентацииэ\IMG_29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наклеили!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Теперь Нас заметят!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G:\для презентацииэ\IMG_2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</TotalTime>
  <Words>14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                                 «Стань заметней»  Цель: профилактика детского дорожно-транспортного травматизма; формирование осознания необходимости выполнять требования Правил дорожного движения; популяризация использования фликеров - светоотражательных  элементов.  Задачи: - обеспечить усвоение и закрепление норм безопасного поведения на дорогах; - продолжать уточнять знания детей о видах фликеров, объяснить их предназначение; - формировать у детей желание использовать с фликер на верхней одежде, велосипеде и т.п. в тёмное время суток; - формировать у детей культуру поведения на дороге;  - воспитывать у детей наблюдательность, осторожность, самостоятельность и уверенность в себе. - закрепить навыки ношения светоотражающих элементов, правила расположения на одежде и т.д. </vt:lpstr>
      <vt:lpstr>Слайд 2</vt:lpstr>
      <vt:lpstr>«Дорожная азбука»- изучаем ПДД</vt:lpstr>
      <vt:lpstr>Фликеры наклеили! Теперь Нас заметят!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2020-11-09T14:49:36Z</dcterms:created>
  <dcterms:modified xsi:type="dcterms:W3CDTF">2020-11-09T15:14:32Z</dcterms:modified>
</cp:coreProperties>
</file>