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162EF-1F6C-46B0-9250-70FD0C62328A}" type="datetimeFigureOut">
              <a:rPr lang="ru-RU" smtClean="0"/>
              <a:t>29.11.2016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AC972-367A-4954-AB11-A865704D7C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6576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162EF-1F6C-46B0-9250-70FD0C62328A}" type="datetimeFigureOut">
              <a:rPr lang="ru-RU" smtClean="0"/>
              <a:t>29.11.2016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AC972-367A-4954-AB11-A865704D7C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5535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162EF-1F6C-46B0-9250-70FD0C62328A}" type="datetimeFigureOut">
              <a:rPr lang="ru-RU" smtClean="0"/>
              <a:t>29.11.2016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AC972-367A-4954-AB11-A865704D7C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343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162EF-1F6C-46B0-9250-70FD0C62328A}" type="datetimeFigureOut">
              <a:rPr lang="ru-RU" smtClean="0"/>
              <a:t>29.11.2016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AC972-367A-4954-AB11-A865704D7C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682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162EF-1F6C-46B0-9250-70FD0C62328A}" type="datetimeFigureOut">
              <a:rPr lang="ru-RU" smtClean="0"/>
              <a:t>29.11.2016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AC972-367A-4954-AB11-A865704D7C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1733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162EF-1F6C-46B0-9250-70FD0C62328A}" type="datetimeFigureOut">
              <a:rPr lang="ru-RU" smtClean="0"/>
              <a:t>29.11.2016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AC972-367A-4954-AB11-A865704D7C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13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162EF-1F6C-46B0-9250-70FD0C62328A}" type="datetimeFigureOut">
              <a:rPr lang="ru-RU" smtClean="0"/>
              <a:t>29.11.2016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AC972-367A-4954-AB11-A865704D7C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184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162EF-1F6C-46B0-9250-70FD0C62328A}" type="datetimeFigureOut">
              <a:rPr lang="ru-RU" smtClean="0"/>
              <a:t>29.11.2016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AC972-367A-4954-AB11-A865704D7C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769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162EF-1F6C-46B0-9250-70FD0C62328A}" type="datetimeFigureOut">
              <a:rPr lang="ru-RU" smtClean="0"/>
              <a:t>29.11.2016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AC972-367A-4954-AB11-A865704D7C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2692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162EF-1F6C-46B0-9250-70FD0C62328A}" type="datetimeFigureOut">
              <a:rPr lang="ru-RU" smtClean="0"/>
              <a:t>29.11.2016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AC972-367A-4954-AB11-A865704D7C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535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162EF-1F6C-46B0-9250-70FD0C62328A}" type="datetimeFigureOut">
              <a:rPr lang="ru-RU" smtClean="0"/>
              <a:t>29.11.2016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AC972-367A-4954-AB11-A865704D7C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7485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162EF-1F6C-46B0-9250-70FD0C62328A}" type="datetimeFigureOut">
              <a:rPr lang="ru-RU" smtClean="0"/>
              <a:t>29.11.2016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3AC972-367A-4954-AB11-A865704D7C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5197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840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334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596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456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916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33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6039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782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Жафяров Руслан</dc:creator>
  <cp:lastModifiedBy>Жафяров Руслан</cp:lastModifiedBy>
  <cp:revision>1</cp:revision>
  <dcterms:created xsi:type="dcterms:W3CDTF">2016-11-29T16:32:16Z</dcterms:created>
  <dcterms:modified xsi:type="dcterms:W3CDTF">2016-11-29T16:32:26Z</dcterms:modified>
</cp:coreProperties>
</file>