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542BD41-5550-4426-AA73-CF29A11EB96B}" type="datetimeFigureOut">
              <a:rPr lang="ru-RU" smtClean="0"/>
              <a:t>10.01.2006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F09E41B-1AC5-47F3-87D5-686D043F3C9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088231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«Капустные посиделки»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группе «Тюльпаны»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84984"/>
            <a:ext cx="6400800" cy="201622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Есть в капусте витамины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даже Е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Они умные картины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Пробуждают в голове!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сознательный козел,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Съел капусту и ушел…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для презентацииэ\IMG_29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04864"/>
            <a:ext cx="2677283" cy="3773015"/>
          </a:xfrm>
          <a:prstGeom prst="rect">
            <a:avLst/>
          </a:prstGeom>
          <a:noFill/>
        </p:spPr>
      </p:pic>
      <p:pic>
        <p:nvPicPr>
          <p:cNvPr id="1027" name="Picture 3" descr="G:\для презентацииэ\IMG_29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916832"/>
            <a:ext cx="2848822" cy="3773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Поем частушки с профессиональной певицей! Во как!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G:\для презентацииэ\IMG_29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3024336" cy="3456384"/>
          </a:xfrm>
          <a:prstGeom prst="rect">
            <a:avLst/>
          </a:prstGeom>
          <a:noFill/>
        </p:spPr>
      </p:pic>
      <p:pic>
        <p:nvPicPr>
          <p:cNvPr id="2051" name="Picture 3" descr="G:\для презентацииэ\IMG_29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564904"/>
            <a:ext cx="2776814" cy="3484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Наши мальчики читают стихи об осени!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G:\для презентацииэ\IMG_294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12976"/>
            <a:ext cx="2088232" cy="3412976"/>
          </a:xfrm>
          <a:prstGeom prst="rect">
            <a:avLst/>
          </a:prstGeom>
          <a:noFill/>
        </p:spPr>
      </p:pic>
      <p:pic>
        <p:nvPicPr>
          <p:cNvPr id="3075" name="Picture 3" descr="G:\для презентацииэ\IMG_29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916832"/>
            <a:ext cx="2200750" cy="3340968"/>
          </a:xfrm>
          <a:prstGeom prst="rect">
            <a:avLst/>
          </a:prstGeom>
          <a:noFill/>
        </p:spPr>
      </p:pic>
      <p:pic>
        <p:nvPicPr>
          <p:cNvPr id="3076" name="Picture 4" descr="G:\для презентацииэ\IMG_29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140968"/>
            <a:ext cx="1944216" cy="3555776"/>
          </a:xfrm>
          <a:prstGeom prst="rect">
            <a:avLst/>
          </a:prstGeom>
          <a:noFill/>
        </p:spPr>
      </p:pic>
      <p:pic>
        <p:nvPicPr>
          <p:cNvPr id="3077" name="Picture 5" descr="G:\для презентацииэ\IMG_29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1700808"/>
            <a:ext cx="2088232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Хорошо повеселились!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Витаминами зарядились!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G:\для презентацииэ\IMG_29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9592" y="1916832"/>
            <a:ext cx="6765916" cy="4392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</TotalTime>
  <Words>46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«Капустные посиделки» в группе «Тюльпаны»</vt:lpstr>
      <vt:lpstr>Не сознательный козел, Съел капусту и ушел…</vt:lpstr>
      <vt:lpstr>Поем частушки с профессиональной певицей! Во как!</vt:lpstr>
      <vt:lpstr>Наши мальчики читают стихи об осени!</vt:lpstr>
      <vt:lpstr>Хорошо повеселились! Витаминами зарядились!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«Капустные посиделки» в группе «Тюльпаны»</dc:title>
  <dc:creator>Admin</dc:creator>
  <cp:lastModifiedBy>Admin</cp:lastModifiedBy>
  <cp:revision>2</cp:revision>
  <dcterms:created xsi:type="dcterms:W3CDTF">2006-01-09T21:11:58Z</dcterms:created>
  <dcterms:modified xsi:type="dcterms:W3CDTF">2006-01-09T21:29:08Z</dcterms:modified>
</cp:coreProperties>
</file>