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CFCDC-A9C4-42BB-92C5-BE98C85C65F3}" type="datetimeFigureOut">
              <a:rPr lang="ru-RU" smtClean="0"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AFB4B-43D6-4A8A-A8E6-1E0EF3695D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USER\Desktop\8 группа\IMG_469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92696"/>
            <a:ext cx="2448272" cy="1872208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6" name="Рисунок 5" descr="C:\Users\USER\Desktop\8 группа\IMG_470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844824"/>
            <a:ext cx="2515010" cy="1813754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Рисунок 6" descr="C:\Users\USER\Desktop\8 группа\IMG_4697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3789040"/>
            <a:ext cx="2520280" cy="1781175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8" name="Рисунок 7" descr="C:\Users\USER\Desktop\8 группа\IMG_4695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2708920"/>
            <a:ext cx="2464996" cy="1847850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9" name="Рисунок 8" descr="C:\Users\USER\Desktop\8 группа\IMG_4707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3284984"/>
            <a:ext cx="2520280" cy="1933575"/>
          </a:xfrm>
          <a:prstGeom prst="rect">
            <a:avLst/>
          </a:prstGeom>
          <a:noFill/>
          <a:ln w="2857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5868144" y="1772816"/>
            <a:ext cx="2592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Папа милый, дорогой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же я горжусь тобой!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23 Февраля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Поздравляю, папа, я!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563888" y="908720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№ 8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«Маргаритки»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2018-02-26T08:45:35Z</dcterms:created>
  <dcterms:modified xsi:type="dcterms:W3CDTF">2018-02-26T08:58:14Z</dcterms:modified>
</cp:coreProperties>
</file>