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FCDC-A9C4-42BB-92C5-BE98C85C65F3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AFB4B-43D6-4A8A-A8E6-1E0EF3695D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C:\Users\USER\Desktop\8 группа\IMG_469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2448272" cy="1872208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Рисунок 5" descr="C:\Users\USER\Desktop\8 группа\IMG_470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844824"/>
            <a:ext cx="2515010" cy="1813754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C:\Users\USER\Desktop\8 группа\IMG_469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789040"/>
            <a:ext cx="2520280" cy="1781175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8" name="Рисунок 7" descr="C:\Users\USER\Desktop\8 группа\IMG_469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708920"/>
            <a:ext cx="2464996" cy="184785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9" name="Рисунок 8" descr="C:\Users\USER\Desktop\8 группа\IMG_4707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3284984"/>
            <a:ext cx="2520280" cy="1933575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868144" y="1772816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 милый, дорогой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же я горжусь тобой!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23 Февраля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Поздравляю, папа, я!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90872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№ 8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«Маргаритки»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2018-02-26T08:45:35Z</dcterms:created>
  <dcterms:modified xsi:type="dcterms:W3CDTF">2018-02-26T08:58:14Z</dcterms:modified>
</cp:coreProperties>
</file>