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16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1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88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733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5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57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419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16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7150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29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13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F8322-74CF-435C-AC7A-B86298A473A3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255EA-C3FF-4E8E-9890-AE5F1C86D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944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.pinimg.com/originals/e1/0f/42/e10f42c7c1e565c18d7701d6a533c9a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1069" y="332509"/>
            <a:ext cx="428105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МАДОУ ЦРР №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 матери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№ 7 «Ландыши»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05402" y="4422370"/>
            <a:ext cx="4148051" cy="7148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Борисычева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Е.В.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53644" y="5760720"/>
            <a:ext cx="2236123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.о.г.Бор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5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157942" y="199505"/>
            <a:ext cx="5328458" cy="3790605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Кто на свете всех нас любит,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Кто нас нежит и голубит?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Называю ее я: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Это мамочка моя!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Мама, мамочка, мамуля,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Больше всех тебя люблю я,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Лучше нет тебя на свете,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Знают это все, все дети!</a:t>
            </a:r>
          </a:p>
        </p:txBody>
      </p:sp>
      <p:pic>
        <p:nvPicPr>
          <p:cNvPr id="6" name="Рисунок 5" descr="C:\Users\User\AppData\Local\Temp\IMG-4ad5f5927ac7d5daf822673c99429c2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625" y="1408669"/>
            <a:ext cx="5083797" cy="4730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909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Блок-схема: перфолента 2"/>
          <p:cNvSpPr/>
          <p:nvPr/>
        </p:nvSpPr>
        <p:spPr>
          <a:xfrm>
            <a:off x="748145" y="157942"/>
            <a:ext cx="5561215" cy="4305993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Подарю я маме синенький цветочек,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Расскажу ей сказку и прочту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стишочек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Песенку спою и крепко обниму,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Поцелую и скажу, что ее люблю!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Быть всегда со мной маме я желаю,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Так я мамочку мою с днем мамы поздравляю!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r>
              <a:rPr lang="ru-RU" dirty="0">
                <a:latin typeface="Segoe Script" panose="020B0504020000000003" pitchFamily="34" charset="0"/>
              </a:rPr>
              <a:t> </a:t>
            </a:r>
          </a:p>
        </p:txBody>
      </p:sp>
      <p:pic>
        <p:nvPicPr>
          <p:cNvPr id="4" name="Рисунок 3" descr="C:\Users\User\AppData\Local\Temp\IMG-5ce540d3df2c6f3b32eed5ce3f844e6a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329" y="1186249"/>
            <a:ext cx="4324865" cy="49003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823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Вертикальный свиток 3"/>
          <p:cNvSpPr/>
          <p:nvPr/>
        </p:nvSpPr>
        <p:spPr>
          <a:xfrm>
            <a:off x="349136" y="814648"/>
            <a:ext cx="5020886" cy="449718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 — нежная улыбка,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 — солнышко с небес,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 — светлый ангелочек,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Лучшее из всех чудес.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 — теплые ладони,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 — глазки доброты,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В этом мире всех прекрасней,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Мама, всех любимей ты!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6" name="Рисунок 5" descr="C:\Users\User\AppData\Local\Temp\IMG-abdb3bd4b7f4d6e0e1cb77405072d46b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68" y="1433384"/>
            <a:ext cx="4114800" cy="46515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4551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108065" y="191192"/>
            <a:ext cx="4081550" cy="5253644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Segoe Script" panose="020B0504020000000003" pitchFamily="34" charset="0"/>
              </a:rPr>
              <a:t>П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усть мамы улыбаются,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Не плачут никогда,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Пусть все мечты сбываются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У мамочек всегда!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Пусть солнце ярче светит,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Душа танцует вальс,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Пусть радуют вас дети,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С Днем матери всех вас!</a:t>
            </a:r>
            <a:r>
              <a:rPr lang="ru-RU" dirty="0">
                <a:latin typeface="Segoe Script" panose="020B0504020000000003" pitchFamily="34" charset="0"/>
              </a:rPr>
              <a:t/>
            </a:r>
            <a:br>
              <a:rPr lang="ru-RU" dirty="0">
                <a:latin typeface="Segoe Script" panose="020B0504020000000003" pitchFamily="34" charset="0"/>
              </a:rPr>
            </a:br>
            <a:endParaRPr lang="ru-RU" dirty="0">
              <a:latin typeface="Segoe Script" panose="020B0504020000000003" pitchFamily="34" charset="0"/>
            </a:endParaRPr>
          </a:p>
        </p:txBody>
      </p:sp>
      <p:pic>
        <p:nvPicPr>
          <p:cNvPr id="4" name="Рисунок 3" descr="C:\Users\User\AppData\Local\Temp\IMG-4880ea582951a78df86a7676061a1806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9615" y="689957"/>
            <a:ext cx="7714210" cy="5943600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2253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Вертикальный свиток 2"/>
          <p:cNvSpPr/>
          <p:nvPr/>
        </p:nvSpPr>
        <p:spPr>
          <a:xfrm>
            <a:off x="99753" y="191193"/>
            <a:ext cx="5486400" cy="6475614"/>
          </a:xfrm>
          <a:prstGeom prst="verticalScroll">
            <a:avLst/>
          </a:prstGeom>
          <a:solidFill>
            <a:srgbClr val="92D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Каждую маму хотим мы поздравить,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И никого в стороне не оставить,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Счастья волшебного вам пожелать,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Быть молодыми и не уставать.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Чтобы дарить по утрам нам улыбки,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Чтобы указывать нам на ошибки,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Чтобы воспитывать нас и учить</a:t>
            </a:r>
          </a:p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  <a:t>Мир наш такой необъятный любить!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Segoe Script" panose="020B0504020000000003" pitchFamily="34" charset="0"/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pic>
        <p:nvPicPr>
          <p:cNvPr id="4" name="Рисунок 3" descr="C:\Users\User\AppData\Local\Temp\IMG-a58df806d8e92c663e00eb98bb40f51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950" y="141317"/>
            <a:ext cx="4563687" cy="6575366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https://cdn3.flowwow.com/data/flowers/1000x1000/80/1491714038_551862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8362" y="2011362"/>
            <a:ext cx="2835275" cy="283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377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allpaperplay.com/walls/full/3/c/5/238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67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96</Words>
  <Application>Microsoft Office PowerPoint</Application>
  <PresentationFormat>Произвольный</PresentationFormat>
  <Paragraphs>36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7</cp:revision>
  <dcterms:created xsi:type="dcterms:W3CDTF">2020-12-02T19:10:37Z</dcterms:created>
  <dcterms:modified xsi:type="dcterms:W3CDTF">2020-12-09T05:28:36Z</dcterms:modified>
</cp:coreProperties>
</file>