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92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05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310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0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04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96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0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11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81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2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213D-A896-4B7A-B632-285A4470899E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BB90E-81CB-4B88-BE6E-F80058AD8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42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8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72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Жафяров Руслан</dc:creator>
  <cp:lastModifiedBy>Жафяров Руслан</cp:lastModifiedBy>
  <cp:revision>1</cp:revision>
  <dcterms:created xsi:type="dcterms:W3CDTF">2016-11-29T16:28:16Z</dcterms:created>
  <dcterms:modified xsi:type="dcterms:W3CDTF">2016-11-29T16:28:25Z</dcterms:modified>
</cp:coreProperties>
</file>