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744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268760"/>
            <a:ext cx="645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</a:t>
            </a:r>
          </a:p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летний период</a:t>
            </a:r>
          </a:p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младшей группе № 3 «Колокольчики»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3717032"/>
            <a:ext cx="2488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А.В.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Краснопольская К.В.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20626" y="5155630"/>
            <a:ext cx="902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88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836712"/>
            <a:ext cx="441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глазами детей»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Мария\Downloads\IMG_20200622_095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3071968" cy="2736304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ария\Downloads\IMG_20200622_0957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3096344" cy="2715664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ария\Downloads\IMG_20200622_0958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079496" cy="2700453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955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18594" y="599272"/>
            <a:ext cx="4506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цветочек»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Мария\Downloads\IMG-7f39b9e9940e789fa8858e2275bb1e28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2448272" cy="288032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рия\Downloads\IMG-99a7910f8161ccbdc69c5ed06ecf705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140968"/>
            <a:ext cx="2415214" cy="2787937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рия\Downloads\IMG-d982b1567b0960d0c99c7df8676204b4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336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592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2361" y="548680"/>
            <a:ext cx="2979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«Замок из песка»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Мария\Downloads\IMG_20200622_0953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44101"/>
            <a:ext cx="3132048" cy="360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ария\Downloads\IMG_20200622_0944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168352" cy="360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3580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548680"/>
            <a:ext cx="4722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транспорт»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Мария\Downloads\IMG-1bebfd8d6ad0c27b8ca47885d1dd2bfc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6496" y="3861048"/>
            <a:ext cx="189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я\Downloads\IMG-5207f8570c600000eb8d2f062d7bb272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128" y="3861048"/>
            <a:ext cx="189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ия\Downloads\IMG-c17d5a86d3f9d9f521ec9d3683b58ed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13796"/>
            <a:ext cx="189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я\Downloads\IMG-cd011d8db15315feec7a179cd6fdf56b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2000" y="2174556"/>
            <a:ext cx="336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рия\Downloads\IMG-de4b30453ffe90c3b9ba15515fb896c1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176" y="1103452"/>
            <a:ext cx="189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530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4461" y="260648"/>
            <a:ext cx="519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«Счастливые мгновения лета»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Мария\Downloads\IMG-4d954f8644fc7211051e36b51de5c02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36712"/>
            <a:ext cx="1512168" cy="1920213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Мария\Downloads\IMG-4f8f56873dde9aa9ff4a369a46e54b5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1584176" cy="1970981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Мария\Downloads\IMG-5ccd0325446427f221c379566dfa567c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72816"/>
            <a:ext cx="1656184" cy="2383263"/>
          </a:xfrm>
          <a:prstGeom prst="rect">
            <a:avLst/>
          </a:prstGeom>
          <a:solidFill>
            <a:srgbClr val="FFC000"/>
          </a:solidFill>
          <a:ln w="38100">
            <a:solidFill>
              <a:srgbClr val="FFC000"/>
            </a:solidFill>
          </a:ln>
        </p:spPr>
      </p:pic>
      <p:pic>
        <p:nvPicPr>
          <p:cNvPr id="8198" name="Picture 6" descr="C:\Users\Мария\Downloads\IMG-379c42b8ccb1efeacb3a8c2f9a30f2b2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1584176" cy="20162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Мария\Downloads\IMG-461d32310263c0d5c4b1e88c07b1ef70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65"/>
          <a:stretch/>
        </p:blipFill>
        <p:spPr bwMode="auto">
          <a:xfrm>
            <a:off x="7308304" y="4725144"/>
            <a:ext cx="1581120" cy="1942096"/>
          </a:xfrm>
          <a:prstGeom prst="rect">
            <a:avLst/>
          </a:prstGeom>
          <a:solidFill>
            <a:srgbClr val="FFC000"/>
          </a:solidFill>
          <a:ln w="38100">
            <a:solidFill>
              <a:srgbClr val="FFFF00"/>
            </a:solidFill>
          </a:ln>
        </p:spPr>
      </p:pic>
      <p:pic>
        <p:nvPicPr>
          <p:cNvPr id="8202" name="Picture 10" descr="C:\Users\Мария\Downloads\IMG-c9c7010990b92a3864cc1d7df4df72af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52936"/>
            <a:ext cx="1512168" cy="1944216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C:\Users\Мария\Downloads\IMG-f5f6bf16c579191f4bb87469f9899da9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836712"/>
            <a:ext cx="1458162" cy="1944216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:\Users\Мария\Downloads\IMG-f6254eed0cbeff1239055773bea06829-V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11" t="17681" r="20267" b="12250"/>
          <a:stretch/>
        </p:blipFill>
        <p:spPr bwMode="auto">
          <a:xfrm rot="5400000">
            <a:off x="149304" y="3243184"/>
            <a:ext cx="1815487" cy="1611056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C:\Users\Мария\Downloads\IMG-fc6e052615e3efbaef6eb079329487f0-V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512168" cy="2016224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Мария\Downloads\IMG-3d43af313a2e719d58dca22f52549c9a-V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68960"/>
            <a:ext cx="1552757" cy="1976849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Мария\Downloads\IMG-651f4e50f2807afffa48f92c00f1d89b-V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888" b="16182"/>
          <a:stretch/>
        </p:blipFill>
        <p:spPr bwMode="auto">
          <a:xfrm>
            <a:off x="4427984" y="4725144"/>
            <a:ext cx="1729722" cy="200660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Мария\Downloads\IMG-9840386b04b81d57327259a62047bbea-V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53136"/>
            <a:ext cx="1656184" cy="197142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129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8352928" cy="412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Актуальность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6788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Лето — удивительная и благодатная пора. Именно в этот период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времени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проводят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воздухе. И очень важно так организовать жизнь дошкольников,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каждый день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приносил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им что-то новое, был наполнен интересным содержанием,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чтобы воспоминания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летнем времени, играх, прогулках, праздниках и развлечениях, интересных эпизодах из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их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жизни еще долго радовали детей. Успех летней оздоровительной работы с дошкольниками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многом определяется тем, насколько грамотно и своевременно подготовился к ней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весь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коллектив дошкольного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97538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69816"/>
            <a:ext cx="8640960" cy="494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Цели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 задачи летних оздоровительных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мероприятий</a:t>
            </a:r>
          </a:p>
          <a:p>
            <a:pPr marL="450215" algn="ctr">
              <a:lnSpc>
                <a:spcPct val="115000"/>
              </a:lnSpc>
              <a:spcAft>
                <a:spcPts val="0"/>
              </a:spcAft>
            </a:pPr>
            <a:endParaRPr lang="ru-RU" sz="2000" i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создать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условия для полноценного развития личности ребенка с учетом его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индивидуальных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возможностей и способностей в летний период.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Задачи:</a:t>
            </a:r>
            <a:endParaRPr lang="ru-RU" sz="1400" i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1.Создать условия, обеспечивающие охрану жизни и укрепление здоровья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воспитанникам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способствовать их физическому и умственному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развитию</a:t>
            </a: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путём активизации движений и целенаправленного общения с природой.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2.Реализовать систему мероприятий, направленных на оздоровление 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физическое воспитание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детей дошкольного возраста, развитие самостоятельности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любознательности и двигательной активности.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3.Продолжать совершенствовать речь детей, развивать их эмоциональную сферу.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4.Осуществлять педагогическое и санитарное просвещение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родителей</a:t>
            </a: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(законных представителей) по вопросам воспитания и оздоровления детей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</a:t>
            </a: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летний период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2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9" y="54868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поставленных задач  был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разработано:</a:t>
            </a:r>
          </a:p>
          <a:p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дня, согласно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летнему периоду;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тренняя гимнастика;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закаливающие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гимнастика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пробуждения;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рогулки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свежем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воздухе;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аблюдения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живой и неживой природой;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сюжетно-ролевые игры;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подвижные игры; 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рассматривание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азвлечения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итоговые мероприятия;</a:t>
            </a:r>
          </a:p>
          <a:p>
            <a:pPr marL="285750" indent="-28575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онсультирование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42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86609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гуляем и играем»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ария\Downloads\IMG-1cce60a39b764135d4f7640c0b4358dc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160" y="935854"/>
            <a:ext cx="2229656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ownloads\IMG-30dd4affd73f05794b31af63937cb435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80728"/>
            <a:ext cx="223224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ownloads\IMG-8e5fcdd8dbcfab5e9b6512b9acfe25ee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04" t="23852" r="23696" b="33815"/>
          <a:stretch/>
        </p:blipFill>
        <p:spPr bwMode="auto">
          <a:xfrm>
            <a:off x="3563888" y="980728"/>
            <a:ext cx="2268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ия\Downloads\IMG-18db3dcb0fa006f409f5cfa52c123e17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367240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ия\Downloads\IMG-8794f5d2fa8aa6849104c881b28595ce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61" t="21629" r="11495" b="16987"/>
          <a:stretch/>
        </p:blipFill>
        <p:spPr bwMode="auto">
          <a:xfrm>
            <a:off x="4860032" y="3933056"/>
            <a:ext cx="3730074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473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Мария\Downloads\IMG-995db299b5ca3d2dd56978058d972c27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73" t="22061" r="26220" b="34745"/>
          <a:stretch/>
        </p:blipFill>
        <p:spPr bwMode="auto">
          <a:xfrm>
            <a:off x="827584" y="980728"/>
            <a:ext cx="2225825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я\Downloads\IMG-56265c30938cd93e9142422feead3a8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0728"/>
            <a:ext cx="223224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ия\Downloads\IMG-a1e5733d3aa99f1341db7a0fac0d407f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58" t="22157" r="15000" b="21553"/>
          <a:stretch/>
        </p:blipFill>
        <p:spPr bwMode="auto">
          <a:xfrm>
            <a:off x="6228184" y="980728"/>
            <a:ext cx="2211533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я\Downloads\IMG-b6aec895d966e281d13f7e468bcff14d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223224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рия\Downloads\IMG-b29d41859ec9b6ab5ff1db5153a2d050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05064"/>
            <a:ext cx="223224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ария\Downloads\IMG-b193d975437d127bf60ec3030f35bd50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933056"/>
            <a:ext cx="2232248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173831"/>
            <a:ext cx="339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гуляем и играем»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21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Мария\Downloads\IMG-e21e40890e6d2531474d62064e1ddcb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216024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ия\Downloads\IMG-f002372fc7de15cc4eb774610b375be1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24744"/>
            <a:ext cx="216024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рия\Downloads\IMG-eb8eabd925703b10b3dd8f7ef45a5f9d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336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ария\Downloads\IMG_20200622_1016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4744"/>
            <a:ext cx="216024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ария\Downloads\IMG-4b8c11a7e95bc156795c3d4174b9cc73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3360000" cy="252000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260648"/>
            <a:ext cx="339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гуляем и играем»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738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28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Мария\Downloads\IMG_20200610_0931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2908813" cy="2436823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рия\Downloads\IMG_20200610_0852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2304256" cy="289595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ария\Downloads\IMG_20200623_1621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64705"/>
            <a:ext cx="2289059" cy="289595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ария\Downloads\IMG_20200623_1620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2908813" cy="2436822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1" y="1140663"/>
            <a:ext cx="3168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ромашка»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8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54868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«Окна России»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ария\Downloads\IMG-6bec39be38d57eb817e65c94d43882c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2936"/>
            <a:ext cx="3795384" cy="284653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ownloads\IMG-c4430fab96d782278bf5a8e024b8eee6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816424" cy="288032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00956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254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USER</cp:lastModifiedBy>
  <cp:revision>27</cp:revision>
  <dcterms:created xsi:type="dcterms:W3CDTF">2020-06-24T06:24:09Z</dcterms:created>
  <dcterms:modified xsi:type="dcterms:W3CDTF">2020-06-25T09:33:55Z</dcterms:modified>
</cp:coreProperties>
</file>