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6" r:id="rId4"/>
    <p:sldId id="267" r:id="rId5"/>
    <p:sldId id="258" r:id="rId6"/>
    <p:sldId id="269" r:id="rId7"/>
    <p:sldId id="260" r:id="rId8"/>
    <p:sldId id="278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9645Field_of_daisi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59632" y="985782"/>
            <a:ext cx="734481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летней  оздоровительной работе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младшей группе №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«Фиалки»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Выполнили: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Костюнина О.И.,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Земцова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Н.Г.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704" y="260648"/>
            <a:ext cx="8481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 РАЗВИТИЯ РЕБЕНКА – ДЕТСКИЙ САД № 7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-215440"/>
            <a:ext cx="8784976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летнего оздоровления нами были поставлены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полноценного развития личности ребенка с учетом его индивидуальных возможностей и способностей в летний период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1.Создать условия, обеспечивающие охрану жизни и укрепление здоровья воспитанникам, способствовать их физическому и умственному развитию путём активизации движений и целенаправленного общения с природой.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2.Реализовать систему мероприятий, направленных на оздоровление и физическое воспитание детей дошкольного возраста, развитие самостоятельности, любознательности и двигательной активности.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3.Продолжать совершенствовать речь детей, развивать их эмоциональную сферу.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4.Осуществлять педагогическое и санитарное просвещение родителей (законных представителей) по вопросам воспитания и оздоровления детей в летний период.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5.Продолжать работу по улучшению пространственного окружения прогулочных участков ДОО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-180528" y="188641"/>
            <a:ext cx="3672408" cy="25922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Летний период в детском саду – самое благоприятное время для укрепления здоровья и развития детей.    Мы стремились организовать жизнь дошколят таким образом, чтобы они провели его с радостью и удовольствием, получили заряд бодрости.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3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35896" y="116632"/>
            <a:ext cx="318144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35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63888" y="4293096"/>
            <a:ext cx="318107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988840"/>
            <a:ext cx="2376264" cy="3425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1520" y="2996952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наступлением  жаркого периода во избежание перегрева воспитанники находились на прогулке только в головных уборах, пребывание дошкольников под прямыми лучами солнца чередовалось с играми в тени, в группе имеется аптечка первой медицинской помощи.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" y="0"/>
            <a:ext cx="9144000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107504" y="620688"/>
            <a:ext cx="3384376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Мы играли новыми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лопатками, ведёрками, формочками для игр с песком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 это наш замечательный город-замок!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32656"/>
            <a:ext cx="428847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501008"/>
            <a:ext cx="4230071" cy="2834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-108520" y="404664"/>
            <a:ext cx="3384376" cy="26642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деятельности детей разнообразны и  насыщенны. Это прогулки, творческие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- например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на асфальте, музыкальные и игровые развлечения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лето1\IMG-ada44ab32d51c6325da37437fd322a6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216784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573016"/>
            <a:ext cx="373748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32656"/>
            <a:ext cx="327806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12976"/>
            <a:ext cx="316835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Большое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занимали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- ролевые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игры на закрепление знаний ПДД, развлечения, театральная деятельность и многое другое.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13805"/>
            <a:ext cx="4574078" cy="2572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356992"/>
            <a:ext cx="2232248" cy="330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:\DSC096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347864" y="3501008"/>
            <a:ext cx="296339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96952"/>
            <a:ext cx="280831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332656"/>
            <a:ext cx="3643338" cy="51680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участвовали в акции «Окна России»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692696"/>
            <a:ext cx="372602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16832"/>
            <a:ext cx="3389443" cy="421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965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-180528" y="0"/>
            <a:ext cx="4219128" cy="61261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Каждую неделю  в нашем детском саду  проводились тематические  занятия и развлечения.  Дети и воспитатели принимали в них самое активное участие. Не оставались в стороне и родители. Они участвовали в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фотосессии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«Лета счастливые моменты».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35761" y="453071"/>
            <a:ext cx="2768291" cy="2671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140968"/>
            <a:ext cx="2664296" cy="323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92896"/>
            <a:ext cx="338437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145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ite-Cloud-font-b-Blue-b-font-font-b-Sky-b-font-Photography-Backdrops-Newborn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602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0"/>
            <a:ext cx="2514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212976"/>
            <a:ext cx="2440026" cy="3253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861047"/>
            <a:ext cx="2442592" cy="2667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060848"/>
            <a:ext cx="266429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8640"/>
            <a:ext cx="2480576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345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User</dc:creator>
  <cp:lastModifiedBy>USER</cp:lastModifiedBy>
  <cp:revision>51</cp:revision>
  <dcterms:created xsi:type="dcterms:W3CDTF">2017-08-22T18:41:59Z</dcterms:created>
  <dcterms:modified xsi:type="dcterms:W3CDTF">2020-06-29T07:22:42Z</dcterms:modified>
</cp:coreProperties>
</file>