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9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79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8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87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58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82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56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90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81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65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99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A94B-2FC9-4B29-98AE-0A82D040C61C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5CDC-8E84-4761-9B75-A319371B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3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9042" y="2093495"/>
            <a:ext cx="330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Вот опять мы здесь, в кругу друзей,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И светло от ёлочных огней.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встречи с чудом ждёт,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И танцует, и поёт,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Ведь наступит скоро Новый год.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звучит повсюду детский смех,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хватает радости для всех,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не будет ссор и бед,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Будет солнце, будет свет,</a:t>
            </a:r>
            <a:b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Будет счастье </a:t>
            </a:r>
            <a:r>
              <a:rPr lang="ru-RU" sz="1600" b="1" i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  </a:t>
            </a:r>
            <a:r>
              <a:rPr lang="ru-RU" sz="1600" b="1" i="0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лет!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 descr="https://xn--c1akah3c.xn--p1acf/uploads/posts/2018-12/1544436330_3358-gifka-bengalskiy-ogon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735" y="4546686"/>
            <a:ext cx="3449781" cy="225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eduportal44.ru/Kostroma_EDU/88ds/SiteAssets/DocLib7/%D0%A3%D1%82%D1%80%D0%B5%D0%BD%D0%BD%D0%B8%D0%BA%D0%B8%202016/0_9e541_dccee284_GIFXL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589" y="161500"/>
            <a:ext cx="10183091" cy="1232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Favorites\Downloads\IMG-6e87c11bd40c2fd672adc096f97221a7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44" y="1781073"/>
            <a:ext cx="2269922" cy="2201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Favorites\Downloads\IMG-6e32cc90e95cd9b30f329363bf35568a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05" y="4319337"/>
            <a:ext cx="2395277" cy="20523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Favorites\Downloads\IMG-02d70f553c337a3257ade93aabd07603-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70"/>
          <a:stretch>
            <a:fillRect/>
          </a:stretch>
        </p:blipFill>
        <p:spPr bwMode="auto">
          <a:xfrm>
            <a:off x="2767263" y="2563035"/>
            <a:ext cx="1961149" cy="2766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Favorites\Downloads\IMG-4e1340f3706e01aabac023271bf91b70-V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472" y="1880513"/>
            <a:ext cx="3632663" cy="2422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3011041" y="1394217"/>
            <a:ext cx="5567693" cy="486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Группа№1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«Фиалки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7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</cp:revision>
  <dcterms:created xsi:type="dcterms:W3CDTF">2021-01-12T13:36:24Z</dcterms:created>
  <dcterms:modified xsi:type="dcterms:W3CDTF">2021-01-14T05:02:11Z</dcterms:modified>
</cp:coreProperties>
</file>