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56" r:id="rId4"/>
    <p:sldId id="259" r:id="rId5"/>
    <p:sldId id="278" r:id="rId6"/>
    <p:sldId id="276" r:id="rId7"/>
    <p:sldId id="264" r:id="rId8"/>
    <p:sldId id="261" r:id="rId9"/>
    <p:sldId id="280" r:id="rId10"/>
    <p:sldId id="265" r:id="rId11"/>
    <p:sldId id="268" r:id="rId12"/>
    <p:sldId id="279" r:id="rId13"/>
    <p:sldId id="273" r:id="rId14"/>
    <p:sldId id="275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CCEC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4E2BB8C-DA31-4D07-8FA6-0BFC97A43B0E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9E5B23C-3DB2-4CEC-B73D-410AD91407DF}">
      <dgm:prSet phldrT="[Текст]" custT="1"/>
      <dgm:spPr>
        <a:solidFill>
          <a:schemeClr val="bg1"/>
        </a:solidFill>
        <a:ln>
          <a:solidFill>
            <a:srgbClr val="002060"/>
          </a:solidFill>
        </a:ln>
      </dgm:spPr>
      <dgm:t>
        <a:bodyPr/>
        <a:lstStyle/>
        <a:p>
          <a:r>
            <a:rPr lang="ru-RU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Центр развития ребенка</a:t>
          </a:r>
          <a:endParaRPr lang="ru-RU" sz="16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3AD093B-0DF0-438C-A3A8-642E0DC297F2}" type="parTrans" cxnId="{616B5881-1AD9-410B-BEF1-B2030D38B11B}">
      <dgm:prSet/>
      <dgm:spPr/>
      <dgm:t>
        <a:bodyPr/>
        <a:lstStyle/>
        <a:p>
          <a:endParaRPr lang="ru-RU"/>
        </a:p>
      </dgm:t>
    </dgm:pt>
    <dgm:pt modelId="{EE21BDBC-9648-44F8-AF4A-FA27BDC168B5}" type="sibTrans" cxnId="{616B5881-1AD9-410B-BEF1-B2030D38B11B}">
      <dgm:prSet/>
      <dgm:spPr/>
      <dgm:t>
        <a:bodyPr/>
        <a:lstStyle/>
        <a:p>
          <a:endParaRPr lang="ru-RU"/>
        </a:p>
      </dgm:t>
    </dgm:pt>
    <dgm:pt modelId="{D77DC13F-9B7A-4674-A0FF-51E2B6AD6BA7}">
      <dgm:prSet phldrT="[Текст]" custT="1"/>
      <dgm:spPr>
        <a:solidFill>
          <a:schemeClr val="bg1"/>
        </a:solidFill>
        <a:ln>
          <a:solidFill>
            <a:srgbClr val="002060"/>
          </a:solidFill>
        </a:ln>
      </dgm:spPr>
      <dgm:t>
        <a:bodyPr/>
        <a:lstStyle/>
        <a:p>
          <a:r>
            <a:rPr lang="ru-RU" sz="1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ДОД </a:t>
          </a:r>
        </a:p>
        <a:p>
          <a:r>
            <a:rPr lang="ru-RU" sz="1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«ДМШ»</a:t>
          </a:r>
          <a:endParaRPr lang="ru-RU" sz="14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633B865-FC0F-43D5-896A-E57CA9B0590F}" type="parTrans" cxnId="{A68EDA97-3C48-47E4-82ED-A88055BE0743}">
      <dgm:prSet/>
      <dgm:spPr>
        <a:solidFill>
          <a:srgbClr val="00B0F0"/>
        </a:solidFill>
        <a:ln>
          <a:solidFill>
            <a:srgbClr val="002060"/>
          </a:solidFill>
        </a:ln>
      </dgm:spPr>
      <dgm:t>
        <a:bodyPr/>
        <a:lstStyle/>
        <a:p>
          <a:endParaRPr lang="ru-RU"/>
        </a:p>
      </dgm:t>
    </dgm:pt>
    <dgm:pt modelId="{36AFCC0C-C796-460C-8410-2FF66100D7DE}" type="sibTrans" cxnId="{A68EDA97-3C48-47E4-82ED-A88055BE0743}">
      <dgm:prSet/>
      <dgm:spPr/>
      <dgm:t>
        <a:bodyPr/>
        <a:lstStyle/>
        <a:p>
          <a:endParaRPr lang="ru-RU"/>
        </a:p>
      </dgm:t>
    </dgm:pt>
    <dgm:pt modelId="{BA1B1F49-F713-45E2-A865-39CD9FD69C6B}">
      <dgm:prSet phldrT="[Текст]" custT="1"/>
      <dgm:spPr>
        <a:solidFill>
          <a:schemeClr val="bg1"/>
        </a:solidFill>
        <a:ln>
          <a:solidFill>
            <a:srgbClr val="002060"/>
          </a:solidFill>
        </a:ln>
      </dgm:spPr>
      <dgm:t>
        <a:bodyPr/>
        <a:lstStyle/>
        <a:p>
          <a:r>
            <a:rPr lang="ru-RU" sz="1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ДОД</a:t>
          </a:r>
        </a:p>
        <a:p>
          <a:r>
            <a:rPr lang="ru-RU" sz="1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«ДХШ»</a:t>
          </a:r>
          <a:endParaRPr lang="ru-RU" sz="14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0A4B987-2805-4263-9D8C-B7D28C9A2056}" type="parTrans" cxnId="{0F4475D1-7C63-4134-97A0-686AF5333C31}">
      <dgm:prSet/>
      <dgm:spPr>
        <a:solidFill>
          <a:srgbClr val="00B0F0"/>
        </a:solidFill>
        <a:ln>
          <a:solidFill>
            <a:srgbClr val="002060"/>
          </a:solidFill>
        </a:ln>
      </dgm:spPr>
      <dgm:t>
        <a:bodyPr/>
        <a:lstStyle/>
        <a:p>
          <a:endParaRPr lang="ru-RU"/>
        </a:p>
      </dgm:t>
    </dgm:pt>
    <dgm:pt modelId="{0973DEB6-C040-4B7A-9684-273AF7AB91A8}" type="sibTrans" cxnId="{0F4475D1-7C63-4134-97A0-686AF5333C31}">
      <dgm:prSet/>
      <dgm:spPr/>
      <dgm:t>
        <a:bodyPr/>
        <a:lstStyle/>
        <a:p>
          <a:endParaRPr lang="ru-RU"/>
        </a:p>
      </dgm:t>
    </dgm:pt>
    <dgm:pt modelId="{85870BCA-2488-4819-A050-F22B215C451B}">
      <dgm:prSet phldrT="[Текст]" custT="1"/>
      <dgm:spPr>
        <a:solidFill>
          <a:schemeClr val="bg1"/>
        </a:solidFill>
        <a:ln>
          <a:solidFill>
            <a:srgbClr val="002060"/>
          </a:solidFill>
        </a:ln>
      </dgm:spPr>
      <dgm:t>
        <a:bodyPr/>
        <a:lstStyle/>
        <a:p>
          <a:r>
            <a:rPr lang="ru-RU" sz="1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ЦГДБ</a:t>
          </a:r>
          <a:endParaRPr lang="ru-RU" sz="14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FB38B44-F8B0-4D4A-BB7F-73A4B3E1A7DE}" type="parTrans" cxnId="{FEC0702C-BB98-4F42-B88A-F25659FEFAEF}">
      <dgm:prSet/>
      <dgm:spPr>
        <a:solidFill>
          <a:srgbClr val="00B0F0"/>
        </a:solidFill>
        <a:ln>
          <a:solidFill>
            <a:srgbClr val="002060"/>
          </a:solidFill>
        </a:ln>
      </dgm:spPr>
      <dgm:t>
        <a:bodyPr/>
        <a:lstStyle/>
        <a:p>
          <a:endParaRPr lang="ru-RU"/>
        </a:p>
      </dgm:t>
    </dgm:pt>
    <dgm:pt modelId="{1BF21C81-C00A-4D58-B4CD-B77D854E45CA}" type="sibTrans" cxnId="{FEC0702C-BB98-4F42-B88A-F25659FEFAEF}">
      <dgm:prSet/>
      <dgm:spPr/>
      <dgm:t>
        <a:bodyPr/>
        <a:lstStyle/>
        <a:p>
          <a:endParaRPr lang="ru-RU"/>
        </a:p>
      </dgm:t>
    </dgm:pt>
    <dgm:pt modelId="{B4F59328-1FD7-4BEA-8826-6CECF4051D20}">
      <dgm:prSet phldrT="[Текст]" custT="1"/>
      <dgm:spPr>
        <a:solidFill>
          <a:schemeClr val="bg1"/>
        </a:solidFill>
        <a:ln>
          <a:solidFill>
            <a:srgbClr val="002060"/>
          </a:solidFill>
        </a:ln>
      </dgm:spPr>
      <dgm:t>
        <a:bodyPr/>
        <a:lstStyle/>
        <a:p>
          <a:r>
            <a:rPr lang="ru-RU" sz="1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ЦВР</a:t>
          </a:r>
        </a:p>
        <a:p>
          <a:r>
            <a:rPr lang="ru-RU" sz="1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«Алиса»</a:t>
          </a:r>
          <a:endParaRPr lang="ru-RU" sz="14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CB1C0B4-C706-4196-842E-44C067A7EE04}" type="parTrans" cxnId="{159CFA3D-E835-437B-B468-08D22CC384B0}">
      <dgm:prSet/>
      <dgm:spPr>
        <a:solidFill>
          <a:srgbClr val="00B0F0"/>
        </a:solidFill>
        <a:ln>
          <a:solidFill>
            <a:srgbClr val="002060"/>
          </a:solidFill>
        </a:ln>
      </dgm:spPr>
      <dgm:t>
        <a:bodyPr/>
        <a:lstStyle/>
        <a:p>
          <a:endParaRPr lang="ru-RU"/>
        </a:p>
      </dgm:t>
    </dgm:pt>
    <dgm:pt modelId="{FB9820F2-8A7C-42FF-BF58-411B3DDA576F}" type="sibTrans" cxnId="{159CFA3D-E835-437B-B468-08D22CC384B0}">
      <dgm:prSet/>
      <dgm:spPr/>
      <dgm:t>
        <a:bodyPr/>
        <a:lstStyle/>
        <a:p>
          <a:endParaRPr lang="ru-RU"/>
        </a:p>
      </dgm:t>
    </dgm:pt>
    <dgm:pt modelId="{82011E54-18C6-4B0C-89A0-158002E219C8}">
      <dgm:prSet custT="1"/>
      <dgm:spPr>
        <a:solidFill>
          <a:schemeClr val="bg1"/>
        </a:solidFill>
        <a:ln>
          <a:solidFill>
            <a:srgbClr val="002060"/>
          </a:solidFill>
        </a:ln>
      </dgm:spPr>
      <dgm:t>
        <a:bodyPr/>
        <a:lstStyle/>
        <a:p>
          <a:r>
            <a:rPr lang="ru-RU" sz="1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СОШ №6</a:t>
          </a:r>
          <a:endParaRPr lang="ru-RU" sz="14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12D0295-20CA-46BA-8D8D-3D93210A09A5}" type="parTrans" cxnId="{9C98FE22-97F6-42BC-B8F4-281C7B3E54E3}">
      <dgm:prSet/>
      <dgm:spPr>
        <a:solidFill>
          <a:srgbClr val="00B0F0"/>
        </a:solidFill>
        <a:ln>
          <a:solidFill>
            <a:srgbClr val="002060"/>
          </a:solidFill>
        </a:ln>
      </dgm:spPr>
      <dgm:t>
        <a:bodyPr/>
        <a:lstStyle/>
        <a:p>
          <a:endParaRPr lang="ru-RU"/>
        </a:p>
      </dgm:t>
    </dgm:pt>
    <dgm:pt modelId="{956AA108-59B8-485A-9008-5EED3D7CD17E}" type="sibTrans" cxnId="{9C98FE22-97F6-42BC-B8F4-281C7B3E54E3}">
      <dgm:prSet/>
      <dgm:spPr/>
      <dgm:t>
        <a:bodyPr/>
        <a:lstStyle/>
        <a:p>
          <a:endParaRPr lang="ru-RU"/>
        </a:p>
      </dgm:t>
    </dgm:pt>
    <dgm:pt modelId="{83F1D9B5-0FBF-4499-92A4-2DCFC99A8148}">
      <dgm:prSet custT="1"/>
      <dgm:spPr>
        <a:solidFill>
          <a:schemeClr val="bg1"/>
        </a:solidFill>
        <a:ln>
          <a:solidFill>
            <a:srgbClr val="002060"/>
          </a:solidFill>
        </a:ln>
      </dgm:spPr>
      <dgm:t>
        <a:bodyPr/>
        <a:lstStyle/>
        <a:p>
          <a:r>
            <a:rPr lang="ru-RU" sz="1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ГИБДД</a:t>
          </a:r>
          <a:endParaRPr lang="ru-RU" sz="14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B59BD32-A36B-41A7-B795-B0FB4A0CF0C4}" type="parTrans" cxnId="{EBFB788E-4426-4C37-B727-85878993DDB5}">
      <dgm:prSet/>
      <dgm:spPr>
        <a:solidFill>
          <a:srgbClr val="00B0F0"/>
        </a:solidFill>
        <a:ln>
          <a:solidFill>
            <a:srgbClr val="002060"/>
          </a:solidFill>
        </a:ln>
      </dgm:spPr>
      <dgm:t>
        <a:bodyPr/>
        <a:lstStyle/>
        <a:p>
          <a:endParaRPr lang="ru-RU"/>
        </a:p>
      </dgm:t>
    </dgm:pt>
    <dgm:pt modelId="{2276A0FF-2286-42F4-B294-2DCF8A00881B}" type="sibTrans" cxnId="{EBFB788E-4426-4C37-B727-85878993DDB5}">
      <dgm:prSet/>
      <dgm:spPr/>
      <dgm:t>
        <a:bodyPr/>
        <a:lstStyle/>
        <a:p>
          <a:endParaRPr lang="ru-RU"/>
        </a:p>
      </dgm:t>
    </dgm:pt>
    <dgm:pt modelId="{6E5E0278-4092-4461-B223-97A2EA0E428F}">
      <dgm:prSet custT="1"/>
      <dgm:spPr>
        <a:solidFill>
          <a:schemeClr val="bg1"/>
        </a:solidFill>
        <a:ln>
          <a:solidFill>
            <a:srgbClr val="002060"/>
          </a:solidFill>
        </a:ln>
      </dgm:spPr>
      <dgm:t>
        <a:bodyPr/>
        <a:lstStyle/>
        <a:p>
          <a:r>
            <a:rPr lang="ru-RU" sz="1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Совет ветеранов ВОВ и труда</a:t>
          </a:r>
          <a:endParaRPr lang="ru-RU" sz="14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77E9200-9A1D-4B71-BE23-F908FA78CFAC}" type="parTrans" cxnId="{8AA9C186-DAFA-4595-9752-BC0A92530C3B}">
      <dgm:prSet/>
      <dgm:spPr>
        <a:solidFill>
          <a:srgbClr val="00B0F0"/>
        </a:solidFill>
        <a:ln>
          <a:solidFill>
            <a:srgbClr val="002060"/>
          </a:solidFill>
        </a:ln>
      </dgm:spPr>
      <dgm:t>
        <a:bodyPr/>
        <a:lstStyle/>
        <a:p>
          <a:endParaRPr lang="ru-RU"/>
        </a:p>
      </dgm:t>
    </dgm:pt>
    <dgm:pt modelId="{388C4441-3A74-478E-9B76-4956424E1E14}" type="sibTrans" cxnId="{8AA9C186-DAFA-4595-9752-BC0A92530C3B}">
      <dgm:prSet/>
      <dgm:spPr/>
      <dgm:t>
        <a:bodyPr/>
        <a:lstStyle/>
        <a:p>
          <a:endParaRPr lang="ru-RU"/>
        </a:p>
      </dgm:t>
    </dgm:pt>
    <dgm:pt modelId="{B14F0113-2B3F-4A01-B0EE-46211EE21D44}">
      <dgm:prSet custT="1"/>
      <dgm:spPr>
        <a:solidFill>
          <a:schemeClr val="bg1"/>
        </a:solidFill>
        <a:ln>
          <a:solidFill>
            <a:srgbClr val="002060"/>
          </a:solidFill>
        </a:ln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МАО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Борский СОК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«Выбор»</a:t>
          </a:r>
          <a:endParaRPr lang="ru-RU" sz="14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33708B8-6E78-44DA-BC6B-D360CFD77198}" type="parTrans" cxnId="{04EC0B58-5DE5-45CD-B92C-ABA1676A3971}">
      <dgm:prSet/>
      <dgm:spPr>
        <a:solidFill>
          <a:srgbClr val="00B0F0"/>
        </a:solidFill>
        <a:ln>
          <a:solidFill>
            <a:srgbClr val="002060"/>
          </a:solidFill>
        </a:ln>
      </dgm:spPr>
      <dgm:t>
        <a:bodyPr/>
        <a:lstStyle/>
        <a:p>
          <a:endParaRPr lang="ru-RU"/>
        </a:p>
      </dgm:t>
    </dgm:pt>
    <dgm:pt modelId="{9F55E35F-8208-464B-B92E-8815676B158F}" type="sibTrans" cxnId="{04EC0B58-5DE5-45CD-B92C-ABA1676A3971}">
      <dgm:prSet/>
      <dgm:spPr/>
      <dgm:t>
        <a:bodyPr/>
        <a:lstStyle/>
        <a:p>
          <a:endParaRPr lang="ru-RU"/>
        </a:p>
      </dgm:t>
    </dgm:pt>
    <dgm:pt modelId="{BA1DE15D-77FD-4EE6-8D67-E8BDFE6A36B4}">
      <dgm:prSet custT="1"/>
      <dgm:spPr>
        <a:solidFill>
          <a:schemeClr val="bg1"/>
        </a:solidFill>
        <a:ln>
          <a:solidFill>
            <a:srgbClr val="002060"/>
          </a:solidFill>
        </a:ln>
      </dgm:spPr>
      <dgm:t>
        <a:bodyPr/>
        <a:lstStyle/>
        <a:p>
          <a:r>
            <a:rPr lang="ru-RU" sz="1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ФГКУ «20 отряд ФПС»</a:t>
          </a:r>
          <a:endParaRPr lang="ru-RU" sz="14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6E3E462-059B-4F35-971A-1326E413322E}" type="parTrans" cxnId="{59BE684A-E92F-4CBC-92DE-C5A7385DF9B0}">
      <dgm:prSet/>
      <dgm:spPr>
        <a:solidFill>
          <a:srgbClr val="00B0F0"/>
        </a:solidFill>
        <a:ln>
          <a:solidFill>
            <a:srgbClr val="002060"/>
          </a:solidFill>
        </a:ln>
      </dgm:spPr>
      <dgm:t>
        <a:bodyPr/>
        <a:lstStyle/>
        <a:p>
          <a:endParaRPr lang="ru-RU"/>
        </a:p>
      </dgm:t>
    </dgm:pt>
    <dgm:pt modelId="{5D8E00E6-6307-4D19-ADAD-DFDECA9BE837}" type="sibTrans" cxnId="{59BE684A-E92F-4CBC-92DE-C5A7385DF9B0}">
      <dgm:prSet/>
      <dgm:spPr/>
      <dgm:t>
        <a:bodyPr/>
        <a:lstStyle/>
        <a:p>
          <a:endParaRPr lang="ru-RU"/>
        </a:p>
      </dgm:t>
    </dgm:pt>
    <dgm:pt modelId="{345A5813-CBD7-48BE-960E-59C8320A646E}" type="pres">
      <dgm:prSet presAssocID="{04E2BB8C-DA31-4D07-8FA6-0BFC97A43B0E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5901B0B-3F00-4BE4-B5F6-7CAC9A13F059}" type="pres">
      <dgm:prSet presAssocID="{79E5B23C-3DB2-4CEC-B73D-410AD91407DF}" presName="centerShape" presStyleLbl="node0" presStyleIdx="0" presStyleCnt="1" custScaleX="160772" custScaleY="138625" custLinFactNeighborX="-667" custLinFactNeighborY="-3987"/>
      <dgm:spPr/>
      <dgm:t>
        <a:bodyPr/>
        <a:lstStyle/>
        <a:p>
          <a:endParaRPr lang="ru-RU"/>
        </a:p>
      </dgm:t>
    </dgm:pt>
    <dgm:pt modelId="{580FEB81-3C6F-4C39-BBF6-83C7A6E16E8D}" type="pres">
      <dgm:prSet presAssocID="{4633B865-FC0F-43D5-896A-E57CA9B0590F}" presName="parTrans" presStyleLbl="sibTrans2D1" presStyleIdx="0" presStyleCnt="9" custScaleX="133276" custLinFactNeighborX="16639" custLinFactNeighborY="-2654"/>
      <dgm:spPr/>
      <dgm:t>
        <a:bodyPr/>
        <a:lstStyle/>
        <a:p>
          <a:endParaRPr lang="ru-RU"/>
        </a:p>
      </dgm:t>
    </dgm:pt>
    <dgm:pt modelId="{10A37388-A3BD-446C-A27A-A673572BBDC9}" type="pres">
      <dgm:prSet presAssocID="{4633B865-FC0F-43D5-896A-E57CA9B0590F}" presName="connectorText" presStyleLbl="sibTrans2D1" presStyleIdx="0" presStyleCnt="9"/>
      <dgm:spPr/>
      <dgm:t>
        <a:bodyPr/>
        <a:lstStyle/>
        <a:p>
          <a:endParaRPr lang="ru-RU"/>
        </a:p>
      </dgm:t>
    </dgm:pt>
    <dgm:pt modelId="{9C85AFA0-14E9-4DB4-AE5C-5E94C166F731}" type="pres">
      <dgm:prSet presAssocID="{D77DC13F-9B7A-4674-A0FF-51E2B6AD6BA7}" presName="node" presStyleLbl="node1" presStyleIdx="0" presStyleCnt="9" custScaleX="105653" custScaleY="1058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D2E828-5494-4FF9-A832-246B1DE1A115}" type="pres">
      <dgm:prSet presAssocID="{E12D0295-20CA-46BA-8D8D-3D93210A09A5}" presName="parTrans" presStyleLbl="sibTrans2D1" presStyleIdx="1" presStyleCnt="9" custScaleX="113756"/>
      <dgm:spPr/>
      <dgm:t>
        <a:bodyPr/>
        <a:lstStyle/>
        <a:p>
          <a:endParaRPr lang="ru-RU"/>
        </a:p>
      </dgm:t>
    </dgm:pt>
    <dgm:pt modelId="{AB67CA5F-2C22-49CA-BA1C-2B43D1FF14A5}" type="pres">
      <dgm:prSet presAssocID="{E12D0295-20CA-46BA-8D8D-3D93210A09A5}" presName="connectorText" presStyleLbl="sibTrans2D1" presStyleIdx="1" presStyleCnt="9"/>
      <dgm:spPr/>
      <dgm:t>
        <a:bodyPr/>
        <a:lstStyle/>
        <a:p>
          <a:endParaRPr lang="ru-RU"/>
        </a:p>
      </dgm:t>
    </dgm:pt>
    <dgm:pt modelId="{33DD6C4D-B75A-4A5B-9377-13AE68C43D46}" type="pres">
      <dgm:prSet presAssocID="{82011E54-18C6-4B0C-89A0-158002E219C8}" presName="node" presStyleLbl="node1" presStyleIdx="1" presStyleCnt="9" custScaleX="103431" custScaleY="1085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7953B5-FA0E-4AFB-8EBA-71CFABCAFF89}" type="pres">
      <dgm:prSet presAssocID="{177E9200-9A1D-4B71-BE23-F908FA78CFAC}" presName="parTrans" presStyleLbl="sibTrans2D1" presStyleIdx="2" presStyleCnt="9"/>
      <dgm:spPr/>
      <dgm:t>
        <a:bodyPr/>
        <a:lstStyle/>
        <a:p>
          <a:endParaRPr lang="ru-RU"/>
        </a:p>
      </dgm:t>
    </dgm:pt>
    <dgm:pt modelId="{18A601E5-CC62-48B9-B2ED-3CC84F4A41DA}" type="pres">
      <dgm:prSet presAssocID="{177E9200-9A1D-4B71-BE23-F908FA78CFAC}" presName="connectorText" presStyleLbl="sibTrans2D1" presStyleIdx="2" presStyleCnt="9"/>
      <dgm:spPr/>
      <dgm:t>
        <a:bodyPr/>
        <a:lstStyle/>
        <a:p>
          <a:endParaRPr lang="ru-RU"/>
        </a:p>
      </dgm:t>
    </dgm:pt>
    <dgm:pt modelId="{2BE64D19-287A-48C0-AAE8-D2C59EBA1ACE}" type="pres">
      <dgm:prSet presAssocID="{6E5E0278-4092-4461-B223-97A2EA0E428F}" presName="node" presStyleLbl="node1" presStyleIdx="2" presStyleCnt="9" custScaleX="105440" custScaleY="1099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C15AB6-0B67-4E8D-A610-512A2A5AC28E}" type="pres">
      <dgm:prSet presAssocID="{C33708B8-6E78-44DA-BC6B-D360CFD77198}" presName="parTrans" presStyleLbl="sibTrans2D1" presStyleIdx="3" presStyleCnt="9"/>
      <dgm:spPr/>
      <dgm:t>
        <a:bodyPr/>
        <a:lstStyle/>
        <a:p>
          <a:endParaRPr lang="ru-RU"/>
        </a:p>
      </dgm:t>
    </dgm:pt>
    <dgm:pt modelId="{9B22CC83-B4F9-418D-85DF-A4DAEAF27D2D}" type="pres">
      <dgm:prSet presAssocID="{C33708B8-6E78-44DA-BC6B-D360CFD77198}" presName="connectorText" presStyleLbl="sibTrans2D1" presStyleIdx="3" presStyleCnt="9"/>
      <dgm:spPr/>
      <dgm:t>
        <a:bodyPr/>
        <a:lstStyle/>
        <a:p>
          <a:endParaRPr lang="ru-RU"/>
        </a:p>
      </dgm:t>
    </dgm:pt>
    <dgm:pt modelId="{72E8C0D8-EC05-4561-95AF-B13BAB4BFBBD}" type="pres">
      <dgm:prSet presAssocID="{B14F0113-2B3F-4A01-B0EE-46211EE21D44}" presName="node" presStyleLbl="node1" presStyleIdx="3" presStyleCnt="9" custScaleX="112085" custScaleY="1050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0043A0-2C3D-48DF-84FD-36B0C53BC9C4}" type="pres">
      <dgm:prSet presAssocID="{96E3E462-059B-4F35-971A-1326E413322E}" presName="parTrans" presStyleLbl="sibTrans2D1" presStyleIdx="4" presStyleCnt="9"/>
      <dgm:spPr/>
      <dgm:t>
        <a:bodyPr/>
        <a:lstStyle/>
        <a:p>
          <a:endParaRPr lang="ru-RU"/>
        </a:p>
      </dgm:t>
    </dgm:pt>
    <dgm:pt modelId="{B51D8422-355A-477D-A250-4A574513F201}" type="pres">
      <dgm:prSet presAssocID="{96E3E462-059B-4F35-971A-1326E413322E}" presName="connectorText" presStyleLbl="sibTrans2D1" presStyleIdx="4" presStyleCnt="9"/>
      <dgm:spPr/>
      <dgm:t>
        <a:bodyPr/>
        <a:lstStyle/>
        <a:p>
          <a:endParaRPr lang="ru-RU"/>
        </a:p>
      </dgm:t>
    </dgm:pt>
    <dgm:pt modelId="{F6ED89F4-3BF8-4F2A-A627-9028969AEF89}" type="pres">
      <dgm:prSet presAssocID="{BA1DE15D-77FD-4EE6-8D67-E8BDFE6A36B4}" presName="node" presStyleLbl="node1" presStyleIdx="4" presStyleCnt="9" custScaleX="118215" custScaleY="1038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2B17DF-1BFB-42F9-9412-7FB5105394A0}" type="pres">
      <dgm:prSet presAssocID="{BB59BD32-A36B-41A7-B795-B0FB4A0CF0C4}" presName="parTrans" presStyleLbl="sibTrans2D1" presStyleIdx="5" presStyleCnt="9" custScaleX="91124"/>
      <dgm:spPr/>
      <dgm:t>
        <a:bodyPr/>
        <a:lstStyle/>
        <a:p>
          <a:endParaRPr lang="ru-RU"/>
        </a:p>
      </dgm:t>
    </dgm:pt>
    <dgm:pt modelId="{7E576174-A0EA-4EC6-AA69-CC4C4207971E}" type="pres">
      <dgm:prSet presAssocID="{BB59BD32-A36B-41A7-B795-B0FB4A0CF0C4}" presName="connectorText" presStyleLbl="sibTrans2D1" presStyleIdx="5" presStyleCnt="9"/>
      <dgm:spPr/>
      <dgm:t>
        <a:bodyPr/>
        <a:lstStyle/>
        <a:p>
          <a:endParaRPr lang="ru-RU"/>
        </a:p>
      </dgm:t>
    </dgm:pt>
    <dgm:pt modelId="{85AF5D62-A353-4001-8CFE-C9D206F8EFB2}" type="pres">
      <dgm:prSet presAssocID="{83F1D9B5-0FBF-4499-92A4-2DCFC99A8148}" presName="node" presStyleLbl="node1" presStyleIdx="5" presStyleCnt="9" custScaleX="121328" custScaleY="1127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2A6362-C191-4B42-A71C-085051BAA9FF}" type="pres">
      <dgm:prSet presAssocID="{80A4B987-2805-4263-9D8C-B7D28C9A2056}" presName="parTrans" presStyleLbl="sibTrans2D1" presStyleIdx="6" presStyleCnt="9" custLinFactNeighborX="-3879" custLinFactNeighborY="-13667"/>
      <dgm:spPr/>
      <dgm:t>
        <a:bodyPr/>
        <a:lstStyle/>
        <a:p>
          <a:endParaRPr lang="ru-RU"/>
        </a:p>
      </dgm:t>
    </dgm:pt>
    <dgm:pt modelId="{958F620F-CDA1-4909-8786-4EFD571079B3}" type="pres">
      <dgm:prSet presAssocID="{80A4B987-2805-4263-9D8C-B7D28C9A2056}" presName="connectorText" presStyleLbl="sibTrans2D1" presStyleIdx="6" presStyleCnt="9"/>
      <dgm:spPr/>
      <dgm:t>
        <a:bodyPr/>
        <a:lstStyle/>
        <a:p>
          <a:endParaRPr lang="ru-RU"/>
        </a:p>
      </dgm:t>
    </dgm:pt>
    <dgm:pt modelId="{D8EBB296-9D14-47ED-A60C-2F5F17AA97DB}" type="pres">
      <dgm:prSet presAssocID="{BA1B1F49-F713-45E2-A865-39CD9FD69C6B}" presName="node" presStyleLbl="node1" presStyleIdx="6" presStyleCnt="9" custScaleX="113641" custScaleY="115605" custRadScaleRad="96809" custRadScaleInc="8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F2814A-48F8-4C92-996C-1A24D47AFEF7}" type="pres">
      <dgm:prSet presAssocID="{FFB38B44-F8B0-4D4A-BB7F-73A4B3E1A7DE}" presName="parTrans" presStyleLbl="sibTrans2D1" presStyleIdx="7" presStyleCnt="9" custScaleX="142426" custLinFactNeighborX="11624" custLinFactNeighborY="-20386"/>
      <dgm:spPr/>
      <dgm:t>
        <a:bodyPr/>
        <a:lstStyle/>
        <a:p>
          <a:endParaRPr lang="ru-RU"/>
        </a:p>
      </dgm:t>
    </dgm:pt>
    <dgm:pt modelId="{52C40BED-DD3C-4CE5-B32F-8063DEE8C81B}" type="pres">
      <dgm:prSet presAssocID="{FFB38B44-F8B0-4D4A-BB7F-73A4B3E1A7DE}" presName="connectorText" presStyleLbl="sibTrans2D1" presStyleIdx="7" presStyleCnt="9"/>
      <dgm:spPr/>
      <dgm:t>
        <a:bodyPr/>
        <a:lstStyle/>
        <a:p>
          <a:endParaRPr lang="ru-RU"/>
        </a:p>
      </dgm:t>
    </dgm:pt>
    <dgm:pt modelId="{11A59C85-4D4C-4AE0-8287-FBF863294BC0}" type="pres">
      <dgm:prSet presAssocID="{85870BCA-2488-4819-A050-F22B215C451B}" presName="node" presStyleLbl="node1" presStyleIdx="7" presStyleCnt="9" custScaleX="108553" custScaleY="112609" custRadScaleRad="98345" custRadScaleInc="-26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9E664A-0C5E-4C47-B4E9-79F07C89AA4C}" type="pres">
      <dgm:prSet presAssocID="{3CB1C0B4-C706-4196-842E-44C067A7EE04}" presName="parTrans" presStyleLbl="sibTrans2D1" presStyleIdx="8" presStyleCnt="9" custScaleX="127197" custLinFactNeighborX="2042" custLinFactNeighborY="-22855"/>
      <dgm:spPr/>
      <dgm:t>
        <a:bodyPr/>
        <a:lstStyle/>
        <a:p>
          <a:endParaRPr lang="ru-RU"/>
        </a:p>
      </dgm:t>
    </dgm:pt>
    <dgm:pt modelId="{FED2B276-F1A8-44FD-A851-53B0DB49776F}" type="pres">
      <dgm:prSet presAssocID="{3CB1C0B4-C706-4196-842E-44C067A7EE04}" presName="connectorText" presStyleLbl="sibTrans2D1" presStyleIdx="8" presStyleCnt="9"/>
      <dgm:spPr/>
      <dgm:t>
        <a:bodyPr/>
        <a:lstStyle/>
        <a:p>
          <a:endParaRPr lang="ru-RU"/>
        </a:p>
      </dgm:t>
    </dgm:pt>
    <dgm:pt modelId="{07B30996-F1B8-4557-A649-DA9C3F441FF4}" type="pres">
      <dgm:prSet presAssocID="{B4F59328-1FD7-4BEA-8826-6CECF4051D20}" presName="node" presStyleLbl="node1" presStyleIdx="8" presStyleCnt="9" custScaleX="109744" custScaleY="108073" custRadScaleRad="99134" custRadScaleInc="35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BC8AF32-0005-447E-9B93-2CC12DECA89E}" type="presOf" srcId="{177E9200-9A1D-4B71-BE23-F908FA78CFAC}" destId="{9B7953B5-FA0E-4AFB-8EBA-71CFABCAFF89}" srcOrd="0" destOrd="0" presId="urn:microsoft.com/office/officeart/2005/8/layout/radial5"/>
    <dgm:cxn modelId="{159CFA3D-E835-437B-B468-08D22CC384B0}" srcId="{79E5B23C-3DB2-4CEC-B73D-410AD91407DF}" destId="{B4F59328-1FD7-4BEA-8826-6CECF4051D20}" srcOrd="8" destOrd="0" parTransId="{3CB1C0B4-C706-4196-842E-44C067A7EE04}" sibTransId="{FB9820F2-8A7C-42FF-BF58-411B3DDA576F}"/>
    <dgm:cxn modelId="{2630DF40-5C29-4872-8131-596EC4041852}" type="presOf" srcId="{3CB1C0B4-C706-4196-842E-44C067A7EE04}" destId="{D69E664A-0C5E-4C47-B4E9-79F07C89AA4C}" srcOrd="0" destOrd="0" presId="urn:microsoft.com/office/officeart/2005/8/layout/radial5"/>
    <dgm:cxn modelId="{A7EA948C-1238-409B-ABEE-4BC8FEE9EC0A}" type="presOf" srcId="{C33708B8-6E78-44DA-BC6B-D360CFD77198}" destId="{68C15AB6-0B67-4E8D-A610-512A2A5AC28E}" srcOrd="0" destOrd="0" presId="urn:microsoft.com/office/officeart/2005/8/layout/radial5"/>
    <dgm:cxn modelId="{E8CF786F-6799-42A2-8335-07A042D0BE20}" type="presOf" srcId="{BB59BD32-A36B-41A7-B795-B0FB4A0CF0C4}" destId="{7E576174-A0EA-4EC6-AA69-CC4C4207971E}" srcOrd="1" destOrd="0" presId="urn:microsoft.com/office/officeart/2005/8/layout/radial5"/>
    <dgm:cxn modelId="{22B7C978-C64F-4522-9021-80183F76A6C5}" type="presOf" srcId="{80A4B987-2805-4263-9D8C-B7D28C9A2056}" destId="{958F620F-CDA1-4909-8786-4EFD571079B3}" srcOrd="1" destOrd="0" presId="urn:microsoft.com/office/officeart/2005/8/layout/radial5"/>
    <dgm:cxn modelId="{97863E7E-76D9-41CC-8650-07A087979612}" type="presOf" srcId="{D77DC13F-9B7A-4674-A0FF-51E2B6AD6BA7}" destId="{9C85AFA0-14E9-4DB4-AE5C-5E94C166F731}" srcOrd="0" destOrd="0" presId="urn:microsoft.com/office/officeart/2005/8/layout/radial5"/>
    <dgm:cxn modelId="{C7345118-F69C-4AEF-8FFF-83019C455867}" type="presOf" srcId="{BB59BD32-A36B-41A7-B795-B0FB4A0CF0C4}" destId="{B42B17DF-1BFB-42F9-9412-7FB5105394A0}" srcOrd="0" destOrd="0" presId="urn:microsoft.com/office/officeart/2005/8/layout/radial5"/>
    <dgm:cxn modelId="{62BF1D8B-5A41-42A2-993B-09E02B180703}" type="presOf" srcId="{82011E54-18C6-4B0C-89A0-158002E219C8}" destId="{33DD6C4D-B75A-4A5B-9377-13AE68C43D46}" srcOrd="0" destOrd="0" presId="urn:microsoft.com/office/officeart/2005/8/layout/radial5"/>
    <dgm:cxn modelId="{8E38C32C-C639-478E-97CD-689AA2A451D2}" type="presOf" srcId="{E12D0295-20CA-46BA-8D8D-3D93210A09A5}" destId="{AB67CA5F-2C22-49CA-BA1C-2B43D1FF14A5}" srcOrd="1" destOrd="0" presId="urn:microsoft.com/office/officeart/2005/8/layout/radial5"/>
    <dgm:cxn modelId="{99176C16-48C0-40CE-B926-032978D2EDBA}" type="presOf" srcId="{96E3E462-059B-4F35-971A-1326E413322E}" destId="{B51D8422-355A-477D-A250-4A574513F201}" srcOrd="1" destOrd="0" presId="urn:microsoft.com/office/officeart/2005/8/layout/radial5"/>
    <dgm:cxn modelId="{30AA1BC1-FDA5-451D-AB30-82EABC027652}" type="presOf" srcId="{79E5B23C-3DB2-4CEC-B73D-410AD91407DF}" destId="{D5901B0B-3F00-4BE4-B5F6-7CAC9A13F059}" srcOrd="0" destOrd="0" presId="urn:microsoft.com/office/officeart/2005/8/layout/radial5"/>
    <dgm:cxn modelId="{0EF60E64-E349-4A3E-851F-EF5077EEE8A0}" type="presOf" srcId="{04E2BB8C-DA31-4D07-8FA6-0BFC97A43B0E}" destId="{345A5813-CBD7-48BE-960E-59C8320A646E}" srcOrd="0" destOrd="0" presId="urn:microsoft.com/office/officeart/2005/8/layout/radial5"/>
    <dgm:cxn modelId="{855A5F8A-B48F-42DA-988F-E7CDD0508A13}" type="presOf" srcId="{C33708B8-6E78-44DA-BC6B-D360CFD77198}" destId="{9B22CC83-B4F9-418D-85DF-A4DAEAF27D2D}" srcOrd="1" destOrd="0" presId="urn:microsoft.com/office/officeart/2005/8/layout/radial5"/>
    <dgm:cxn modelId="{FA81DC61-193B-46A8-A395-E4B18BD65732}" type="presOf" srcId="{BA1B1F49-F713-45E2-A865-39CD9FD69C6B}" destId="{D8EBB296-9D14-47ED-A60C-2F5F17AA97DB}" srcOrd="0" destOrd="0" presId="urn:microsoft.com/office/officeart/2005/8/layout/radial5"/>
    <dgm:cxn modelId="{574D089E-DEE4-41E8-929A-B405FF1BF4C8}" type="presOf" srcId="{E12D0295-20CA-46BA-8D8D-3D93210A09A5}" destId="{91D2E828-5494-4FF9-A832-246B1DE1A115}" srcOrd="0" destOrd="0" presId="urn:microsoft.com/office/officeart/2005/8/layout/radial5"/>
    <dgm:cxn modelId="{C60CD2A9-E388-43A0-9034-90202E6C4ED1}" type="presOf" srcId="{177E9200-9A1D-4B71-BE23-F908FA78CFAC}" destId="{18A601E5-CC62-48B9-B2ED-3CC84F4A41DA}" srcOrd="1" destOrd="0" presId="urn:microsoft.com/office/officeart/2005/8/layout/radial5"/>
    <dgm:cxn modelId="{59BE684A-E92F-4CBC-92DE-C5A7385DF9B0}" srcId="{79E5B23C-3DB2-4CEC-B73D-410AD91407DF}" destId="{BA1DE15D-77FD-4EE6-8D67-E8BDFE6A36B4}" srcOrd="4" destOrd="0" parTransId="{96E3E462-059B-4F35-971A-1326E413322E}" sibTransId="{5D8E00E6-6307-4D19-ADAD-DFDECA9BE837}"/>
    <dgm:cxn modelId="{9C98FE22-97F6-42BC-B8F4-281C7B3E54E3}" srcId="{79E5B23C-3DB2-4CEC-B73D-410AD91407DF}" destId="{82011E54-18C6-4B0C-89A0-158002E219C8}" srcOrd="1" destOrd="0" parTransId="{E12D0295-20CA-46BA-8D8D-3D93210A09A5}" sibTransId="{956AA108-59B8-485A-9008-5EED3D7CD17E}"/>
    <dgm:cxn modelId="{98C6C64F-28B5-4573-A798-4B41DF1991DC}" type="presOf" srcId="{FFB38B44-F8B0-4D4A-BB7F-73A4B3E1A7DE}" destId="{ADF2814A-48F8-4C92-996C-1A24D47AFEF7}" srcOrd="0" destOrd="0" presId="urn:microsoft.com/office/officeart/2005/8/layout/radial5"/>
    <dgm:cxn modelId="{B1EAA0A4-B116-45BD-A70F-D6C9F8ACE63C}" type="presOf" srcId="{FFB38B44-F8B0-4D4A-BB7F-73A4B3E1A7DE}" destId="{52C40BED-DD3C-4CE5-B32F-8063DEE8C81B}" srcOrd="1" destOrd="0" presId="urn:microsoft.com/office/officeart/2005/8/layout/radial5"/>
    <dgm:cxn modelId="{04EC0B58-5DE5-45CD-B92C-ABA1676A3971}" srcId="{79E5B23C-3DB2-4CEC-B73D-410AD91407DF}" destId="{B14F0113-2B3F-4A01-B0EE-46211EE21D44}" srcOrd="3" destOrd="0" parTransId="{C33708B8-6E78-44DA-BC6B-D360CFD77198}" sibTransId="{9F55E35F-8208-464B-B92E-8815676B158F}"/>
    <dgm:cxn modelId="{2F577559-6CE8-4ABA-B57D-273214878EF3}" type="presOf" srcId="{4633B865-FC0F-43D5-896A-E57CA9B0590F}" destId="{580FEB81-3C6F-4C39-BBF6-83C7A6E16E8D}" srcOrd="0" destOrd="0" presId="urn:microsoft.com/office/officeart/2005/8/layout/radial5"/>
    <dgm:cxn modelId="{616B5881-1AD9-410B-BEF1-B2030D38B11B}" srcId="{04E2BB8C-DA31-4D07-8FA6-0BFC97A43B0E}" destId="{79E5B23C-3DB2-4CEC-B73D-410AD91407DF}" srcOrd="0" destOrd="0" parTransId="{A3AD093B-0DF0-438C-A3A8-642E0DC297F2}" sibTransId="{EE21BDBC-9648-44F8-AF4A-FA27BDC168B5}"/>
    <dgm:cxn modelId="{A8684EB9-98C2-4FE5-A621-A80D17F5F2B8}" type="presOf" srcId="{4633B865-FC0F-43D5-896A-E57CA9B0590F}" destId="{10A37388-A3BD-446C-A27A-A673572BBDC9}" srcOrd="1" destOrd="0" presId="urn:microsoft.com/office/officeart/2005/8/layout/radial5"/>
    <dgm:cxn modelId="{53F9FFA8-4B3A-46E5-8226-4C6D4DC44112}" type="presOf" srcId="{80A4B987-2805-4263-9D8C-B7D28C9A2056}" destId="{912A6362-C191-4B42-A71C-085051BAA9FF}" srcOrd="0" destOrd="0" presId="urn:microsoft.com/office/officeart/2005/8/layout/radial5"/>
    <dgm:cxn modelId="{9AB45635-827F-4382-A9FA-0CE39393780C}" type="presOf" srcId="{6E5E0278-4092-4461-B223-97A2EA0E428F}" destId="{2BE64D19-287A-48C0-AAE8-D2C59EBA1ACE}" srcOrd="0" destOrd="0" presId="urn:microsoft.com/office/officeart/2005/8/layout/radial5"/>
    <dgm:cxn modelId="{20C89180-A0B0-4497-B510-5453E167A480}" type="presOf" srcId="{B4F59328-1FD7-4BEA-8826-6CECF4051D20}" destId="{07B30996-F1B8-4557-A649-DA9C3F441FF4}" srcOrd="0" destOrd="0" presId="urn:microsoft.com/office/officeart/2005/8/layout/radial5"/>
    <dgm:cxn modelId="{A68EDA97-3C48-47E4-82ED-A88055BE0743}" srcId="{79E5B23C-3DB2-4CEC-B73D-410AD91407DF}" destId="{D77DC13F-9B7A-4674-A0FF-51E2B6AD6BA7}" srcOrd="0" destOrd="0" parTransId="{4633B865-FC0F-43D5-896A-E57CA9B0590F}" sibTransId="{36AFCC0C-C796-460C-8410-2FF66100D7DE}"/>
    <dgm:cxn modelId="{7421A5E5-5870-4406-9858-71E7FA7C7C0F}" type="presOf" srcId="{BA1DE15D-77FD-4EE6-8D67-E8BDFE6A36B4}" destId="{F6ED89F4-3BF8-4F2A-A627-9028969AEF89}" srcOrd="0" destOrd="0" presId="urn:microsoft.com/office/officeart/2005/8/layout/radial5"/>
    <dgm:cxn modelId="{4B87E648-FA06-4775-B445-603656D61DB3}" type="presOf" srcId="{83F1D9B5-0FBF-4499-92A4-2DCFC99A8148}" destId="{85AF5D62-A353-4001-8CFE-C9D206F8EFB2}" srcOrd="0" destOrd="0" presId="urn:microsoft.com/office/officeart/2005/8/layout/radial5"/>
    <dgm:cxn modelId="{FEC0702C-BB98-4F42-B88A-F25659FEFAEF}" srcId="{79E5B23C-3DB2-4CEC-B73D-410AD91407DF}" destId="{85870BCA-2488-4819-A050-F22B215C451B}" srcOrd="7" destOrd="0" parTransId="{FFB38B44-F8B0-4D4A-BB7F-73A4B3E1A7DE}" sibTransId="{1BF21C81-C00A-4D58-B4CD-B77D854E45CA}"/>
    <dgm:cxn modelId="{0F4475D1-7C63-4134-97A0-686AF5333C31}" srcId="{79E5B23C-3DB2-4CEC-B73D-410AD91407DF}" destId="{BA1B1F49-F713-45E2-A865-39CD9FD69C6B}" srcOrd="6" destOrd="0" parTransId="{80A4B987-2805-4263-9D8C-B7D28C9A2056}" sibTransId="{0973DEB6-C040-4B7A-9684-273AF7AB91A8}"/>
    <dgm:cxn modelId="{6EABCD83-1BA5-4288-B744-A2BE9FE6A83F}" type="presOf" srcId="{B14F0113-2B3F-4A01-B0EE-46211EE21D44}" destId="{72E8C0D8-EC05-4561-95AF-B13BAB4BFBBD}" srcOrd="0" destOrd="0" presId="urn:microsoft.com/office/officeart/2005/8/layout/radial5"/>
    <dgm:cxn modelId="{0121E2E5-C92F-415A-BEC4-5F2DC55A4BA7}" type="presOf" srcId="{96E3E462-059B-4F35-971A-1326E413322E}" destId="{330043A0-2C3D-48DF-84FD-36B0C53BC9C4}" srcOrd="0" destOrd="0" presId="urn:microsoft.com/office/officeart/2005/8/layout/radial5"/>
    <dgm:cxn modelId="{8AA9C186-DAFA-4595-9752-BC0A92530C3B}" srcId="{79E5B23C-3DB2-4CEC-B73D-410AD91407DF}" destId="{6E5E0278-4092-4461-B223-97A2EA0E428F}" srcOrd="2" destOrd="0" parTransId="{177E9200-9A1D-4B71-BE23-F908FA78CFAC}" sibTransId="{388C4441-3A74-478E-9B76-4956424E1E14}"/>
    <dgm:cxn modelId="{450FB77E-BC96-4A9B-B599-48478D42F889}" type="presOf" srcId="{85870BCA-2488-4819-A050-F22B215C451B}" destId="{11A59C85-4D4C-4AE0-8287-FBF863294BC0}" srcOrd="0" destOrd="0" presId="urn:microsoft.com/office/officeart/2005/8/layout/radial5"/>
    <dgm:cxn modelId="{54EF30FB-72F8-4207-A437-516AC8487F4A}" type="presOf" srcId="{3CB1C0B4-C706-4196-842E-44C067A7EE04}" destId="{FED2B276-F1A8-44FD-A851-53B0DB49776F}" srcOrd="1" destOrd="0" presId="urn:microsoft.com/office/officeart/2005/8/layout/radial5"/>
    <dgm:cxn modelId="{EBFB788E-4426-4C37-B727-85878993DDB5}" srcId="{79E5B23C-3DB2-4CEC-B73D-410AD91407DF}" destId="{83F1D9B5-0FBF-4499-92A4-2DCFC99A8148}" srcOrd="5" destOrd="0" parTransId="{BB59BD32-A36B-41A7-B795-B0FB4A0CF0C4}" sibTransId="{2276A0FF-2286-42F4-B294-2DCF8A00881B}"/>
    <dgm:cxn modelId="{27904FDA-E40D-49C0-B319-C7219D072D17}" type="presParOf" srcId="{345A5813-CBD7-48BE-960E-59C8320A646E}" destId="{D5901B0B-3F00-4BE4-B5F6-7CAC9A13F059}" srcOrd="0" destOrd="0" presId="urn:microsoft.com/office/officeart/2005/8/layout/radial5"/>
    <dgm:cxn modelId="{E39EA04F-009E-4D12-A3B9-2C0E97371D86}" type="presParOf" srcId="{345A5813-CBD7-48BE-960E-59C8320A646E}" destId="{580FEB81-3C6F-4C39-BBF6-83C7A6E16E8D}" srcOrd="1" destOrd="0" presId="urn:microsoft.com/office/officeart/2005/8/layout/radial5"/>
    <dgm:cxn modelId="{6A0BAF94-F1EE-4FBF-A466-958A56F1B8B0}" type="presParOf" srcId="{580FEB81-3C6F-4C39-BBF6-83C7A6E16E8D}" destId="{10A37388-A3BD-446C-A27A-A673572BBDC9}" srcOrd="0" destOrd="0" presId="urn:microsoft.com/office/officeart/2005/8/layout/radial5"/>
    <dgm:cxn modelId="{D66A757C-3EA2-438C-819B-AA2E4AC4C3E1}" type="presParOf" srcId="{345A5813-CBD7-48BE-960E-59C8320A646E}" destId="{9C85AFA0-14E9-4DB4-AE5C-5E94C166F731}" srcOrd="2" destOrd="0" presId="urn:microsoft.com/office/officeart/2005/8/layout/radial5"/>
    <dgm:cxn modelId="{BC207930-E464-4CC0-912B-F4C20E5DFCEA}" type="presParOf" srcId="{345A5813-CBD7-48BE-960E-59C8320A646E}" destId="{91D2E828-5494-4FF9-A832-246B1DE1A115}" srcOrd="3" destOrd="0" presId="urn:microsoft.com/office/officeart/2005/8/layout/radial5"/>
    <dgm:cxn modelId="{1B1FAD20-450E-4A2F-A8F9-AB791200A7B6}" type="presParOf" srcId="{91D2E828-5494-4FF9-A832-246B1DE1A115}" destId="{AB67CA5F-2C22-49CA-BA1C-2B43D1FF14A5}" srcOrd="0" destOrd="0" presId="urn:microsoft.com/office/officeart/2005/8/layout/radial5"/>
    <dgm:cxn modelId="{F69279BF-A1D7-42BA-945B-D8F8D656406C}" type="presParOf" srcId="{345A5813-CBD7-48BE-960E-59C8320A646E}" destId="{33DD6C4D-B75A-4A5B-9377-13AE68C43D46}" srcOrd="4" destOrd="0" presId="urn:microsoft.com/office/officeart/2005/8/layout/radial5"/>
    <dgm:cxn modelId="{492C865E-43BF-4FFA-B894-1320B56138F7}" type="presParOf" srcId="{345A5813-CBD7-48BE-960E-59C8320A646E}" destId="{9B7953B5-FA0E-4AFB-8EBA-71CFABCAFF89}" srcOrd="5" destOrd="0" presId="urn:microsoft.com/office/officeart/2005/8/layout/radial5"/>
    <dgm:cxn modelId="{C951C92E-1E3C-4012-9D59-CA4A23C26D1E}" type="presParOf" srcId="{9B7953B5-FA0E-4AFB-8EBA-71CFABCAFF89}" destId="{18A601E5-CC62-48B9-B2ED-3CC84F4A41DA}" srcOrd="0" destOrd="0" presId="urn:microsoft.com/office/officeart/2005/8/layout/radial5"/>
    <dgm:cxn modelId="{AD47A3C9-BBAD-4A7D-96B2-D35CDC797C2D}" type="presParOf" srcId="{345A5813-CBD7-48BE-960E-59C8320A646E}" destId="{2BE64D19-287A-48C0-AAE8-D2C59EBA1ACE}" srcOrd="6" destOrd="0" presId="urn:microsoft.com/office/officeart/2005/8/layout/radial5"/>
    <dgm:cxn modelId="{2959FD5B-D43F-42C8-8451-19508EE9B4D1}" type="presParOf" srcId="{345A5813-CBD7-48BE-960E-59C8320A646E}" destId="{68C15AB6-0B67-4E8D-A610-512A2A5AC28E}" srcOrd="7" destOrd="0" presId="urn:microsoft.com/office/officeart/2005/8/layout/radial5"/>
    <dgm:cxn modelId="{5867D162-3C86-4C83-94D5-E5214F092417}" type="presParOf" srcId="{68C15AB6-0B67-4E8D-A610-512A2A5AC28E}" destId="{9B22CC83-B4F9-418D-85DF-A4DAEAF27D2D}" srcOrd="0" destOrd="0" presId="urn:microsoft.com/office/officeart/2005/8/layout/radial5"/>
    <dgm:cxn modelId="{5B06FF95-C03E-490D-8781-875B168455B0}" type="presParOf" srcId="{345A5813-CBD7-48BE-960E-59C8320A646E}" destId="{72E8C0D8-EC05-4561-95AF-B13BAB4BFBBD}" srcOrd="8" destOrd="0" presId="urn:microsoft.com/office/officeart/2005/8/layout/radial5"/>
    <dgm:cxn modelId="{C2FF58EC-4AA0-4EB3-B171-62BF49A8AC5B}" type="presParOf" srcId="{345A5813-CBD7-48BE-960E-59C8320A646E}" destId="{330043A0-2C3D-48DF-84FD-36B0C53BC9C4}" srcOrd="9" destOrd="0" presId="urn:microsoft.com/office/officeart/2005/8/layout/radial5"/>
    <dgm:cxn modelId="{D1D1491B-478A-473E-B35F-D3B5E5DE297E}" type="presParOf" srcId="{330043A0-2C3D-48DF-84FD-36B0C53BC9C4}" destId="{B51D8422-355A-477D-A250-4A574513F201}" srcOrd="0" destOrd="0" presId="urn:microsoft.com/office/officeart/2005/8/layout/radial5"/>
    <dgm:cxn modelId="{C5F46BF9-C97C-44BC-AC9F-12B4C1361BC8}" type="presParOf" srcId="{345A5813-CBD7-48BE-960E-59C8320A646E}" destId="{F6ED89F4-3BF8-4F2A-A627-9028969AEF89}" srcOrd="10" destOrd="0" presId="urn:microsoft.com/office/officeart/2005/8/layout/radial5"/>
    <dgm:cxn modelId="{32C4CF94-1DE7-4A61-93B1-BBEEEE8E4B34}" type="presParOf" srcId="{345A5813-CBD7-48BE-960E-59C8320A646E}" destId="{B42B17DF-1BFB-42F9-9412-7FB5105394A0}" srcOrd="11" destOrd="0" presId="urn:microsoft.com/office/officeart/2005/8/layout/radial5"/>
    <dgm:cxn modelId="{A439E595-5A5F-42BD-BB84-9C0A550278F3}" type="presParOf" srcId="{B42B17DF-1BFB-42F9-9412-7FB5105394A0}" destId="{7E576174-A0EA-4EC6-AA69-CC4C4207971E}" srcOrd="0" destOrd="0" presId="urn:microsoft.com/office/officeart/2005/8/layout/radial5"/>
    <dgm:cxn modelId="{01347D57-919F-49A0-B631-AF93C59D3440}" type="presParOf" srcId="{345A5813-CBD7-48BE-960E-59C8320A646E}" destId="{85AF5D62-A353-4001-8CFE-C9D206F8EFB2}" srcOrd="12" destOrd="0" presId="urn:microsoft.com/office/officeart/2005/8/layout/radial5"/>
    <dgm:cxn modelId="{4321B847-D21F-4C46-AF75-FB3A0DE7FD29}" type="presParOf" srcId="{345A5813-CBD7-48BE-960E-59C8320A646E}" destId="{912A6362-C191-4B42-A71C-085051BAA9FF}" srcOrd="13" destOrd="0" presId="urn:microsoft.com/office/officeart/2005/8/layout/radial5"/>
    <dgm:cxn modelId="{7FB348DF-B022-422B-99C6-B0A016FD7A28}" type="presParOf" srcId="{912A6362-C191-4B42-A71C-085051BAA9FF}" destId="{958F620F-CDA1-4909-8786-4EFD571079B3}" srcOrd="0" destOrd="0" presId="urn:microsoft.com/office/officeart/2005/8/layout/radial5"/>
    <dgm:cxn modelId="{DA8DB427-D083-40DD-85F7-05E17033879F}" type="presParOf" srcId="{345A5813-CBD7-48BE-960E-59C8320A646E}" destId="{D8EBB296-9D14-47ED-A60C-2F5F17AA97DB}" srcOrd="14" destOrd="0" presId="urn:microsoft.com/office/officeart/2005/8/layout/radial5"/>
    <dgm:cxn modelId="{F6370CDC-54EB-447F-B19C-DDA09529278F}" type="presParOf" srcId="{345A5813-CBD7-48BE-960E-59C8320A646E}" destId="{ADF2814A-48F8-4C92-996C-1A24D47AFEF7}" srcOrd="15" destOrd="0" presId="urn:microsoft.com/office/officeart/2005/8/layout/radial5"/>
    <dgm:cxn modelId="{C956EC3A-1B64-42A7-97E5-F0F698DCF7BA}" type="presParOf" srcId="{ADF2814A-48F8-4C92-996C-1A24D47AFEF7}" destId="{52C40BED-DD3C-4CE5-B32F-8063DEE8C81B}" srcOrd="0" destOrd="0" presId="urn:microsoft.com/office/officeart/2005/8/layout/radial5"/>
    <dgm:cxn modelId="{2C708D3E-86EC-4C11-A3AC-17DFA633D300}" type="presParOf" srcId="{345A5813-CBD7-48BE-960E-59C8320A646E}" destId="{11A59C85-4D4C-4AE0-8287-FBF863294BC0}" srcOrd="16" destOrd="0" presId="urn:microsoft.com/office/officeart/2005/8/layout/radial5"/>
    <dgm:cxn modelId="{A0AE2C6C-8142-437F-8E35-A8BB850B04E3}" type="presParOf" srcId="{345A5813-CBD7-48BE-960E-59C8320A646E}" destId="{D69E664A-0C5E-4C47-B4E9-79F07C89AA4C}" srcOrd="17" destOrd="0" presId="urn:microsoft.com/office/officeart/2005/8/layout/radial5"/>
    <dgm:cxn modelId="{57009E15-C42F-4C48-A73A-5276A7C0E799}" type="presParOf" srcId="{D69E664A-0C5E-4C47-B4E9-79F07C89AA4C}" destId="{FED2B276-F1A8-44FD-A851-53B0DB49776F}" srcOrd="0" destOrd="0" presId="urn:microsoft.com/office/officeart/2005/8/layout/radial5"/>
    <dgm:cxn modelId="{34FD5A68-3CF5-4892-A2D9-7EF3A9F2B985}" type="presParOf" srcId="{345A5813-CBD7-48BE-960E-59C8320A646E}" destId="{07B30996-F1B8-4557-A649-DA9C3F441FF4}" srcOrd="1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5901B0B-3F00-4BE4-B5F6-7CAC9A13F059}">
      <dsp:nvSpPr>
        <dsp:cNvPr id="0" name=""/>
        <dsp:cNvSpPr/>
      </dsp:nvSpPr>
      <dsp:spPr>
        <a:xfrm>
          <a:off x="2871632" y="1796491"/>
          <a:ext cx="2635575" cy="2272513"/>
        </a:xfrm>
        <a:prstGeom prst="ellipse">
          <a:avLst/>
        </a:prstGeom>
        <a:solidFill>
          <a:schemeClr val="bg1"/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Центр развития ребенка</a:t>
          </a:r>
          <a:endParaRPr lang="ru-RU" sz="1600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71632" y="1796491"/>
        <a:ext cx="2635575" cy="2272513"/>
      </dsp:txXfrm>
    </dsp:sp>
    <dsp:sp modelId="{580FEB81-3C6F-4C39-BBF6-83C7A6E16E8D}">
      <dsp:nvSpPr>
        <dsp:cNvPr id="0" name=""/>
        <dsp:cNvSpPr/>
      </dsp:nvSpPr>
      <dsp:spPr>
        <a:xfrm rot="16249830">
          <a:off x="4086292" y="1278272"/>
          <a:ext cx="327481" cy="557370"/>
        </a:xfrm>
        <a:prstGeom prst="rightArrow">
          <a:avLst>
            <a:gd name="adj1" fmla="val 60000"/>
            <a:gd name="adj2" fmla="val 50000"/>
          </a:avLst>
        </a:prstGeom>
        <a:solidFill>
          <a:srgbClr val="00B0F0"/>
        </a:solidFill>
        <a:ln>
          <a:solidFill>
            <a:srgbClr val="00206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300" kern="1200"/>
        </a:p>
      </dsp:txBody>
      <dsp:txXfrm rot="16249830">
        <a:off x="4086292" y="1278272"/>
        <a:ext cx="327481" cy="557370"/>
      </dsp:txXfrm>
    </dsp:sp>
    <dsp:sp modelId="{9C85AFA0-14E9-4DB4-AE5C-5E94C166F731}">
      <dsp:nvSpPr>
        <dsp:cNvPr id="0" name=""/>
        <dsp:cNvSpPr/>
      </dsp:nvSpPr>
      <dsp:spPr>
        <a:xfrm>
          <a:off x="3529876" y="-55710"/>
          <a:ext cx="1385596" cy="1388796"/>
        </a:xfrm>
        <a:prstGeom prst="ellipse">
          <a:avLst/>
        </a:prstGeom>
        <a:solidFill>
          <a:schemeClr val="bg1"/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ДОД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«ДМШ»</a:t>
          </a:r>
          <a:endParaRPr lang="ru-RU" sz="1400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29876" y="-55710"/>
        <a:ext cx="1385596" cy="1388796"/>
      </dsp:txXfrm>
    </dsp:sp>
    <dsp:sp modelId="{91D2E828-5494-4FF9-A832-246B1DE1A115}">
      <dsp:nvSpPr>
        <dsp:cNvPr id="0" name=""/>
        <dsp:cNvSpPr/>
      </dsp:nvSpPr>
      <dsp:spPr>
        <a:xfrm rot="18822735">
          <a:off x="5043092" y="1616481"/>
          <a:ext cx="276573" cy="557370"/>
        </a:xfrm>
        <a:prstGeom prst="rightArrow">
          <a:avLst>
            <a:gd name="adj1" fmla="val 60000"/>
            <a:gd name="adj2" fmla="val 50000"/>
          </a:avLst>
        </a:prstGeom>
        <a:solidFill>
          <a:srgbClr val="00B0F0"/>
        </a:solidFill>
        <a:ln>
          <a:solidFill>
            <a:srgbClr val="00206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300" kern="1200"/>
        </a:p>
      </dsp:txBody>
      <dsp:txXfrm rot="18822735">
        <a:off x="5043092" y="1616481"/>
        <a:ext cx="276573" cy="557370"/>
      </dsp:txXfrm>
    </dsp:sp>
    <dsp:sp modelId="{33DD6C4D-B75A-4A5B-9377-13AE68C43D46}">
      <dsp:nvSpPr>
        <dsp:cNvPr id="0" name=""/>
        <dsp:cNvSpPr/>
      </dsp:nvSpPr>
      <dsp:spPr>
        <a:xfrm>
          <a:off x="5146813" y="510027"/>
          <a:ext cx="1356455" cy="1423746"/>
        </a:xfrm>
        <a:prstGeom prst="ellipse">
          <a:avLst/>
        </a:prstGeom>
        <a:solidFill>
          <a:schemeClr val="bg1"/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СОШ №6</a:t>
          </a:r>
          <a:endParaRPr lang="ru-RU" sz="1400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46813" y="510027"/>
        <a:ext cx="1356455" cy="1423746"/>
      </dsp:txXfrm>
    </dsp:sp>
    <dsp:sp modelId="{9B7953B5-FA0E-4AFB-8EBA-71CFABCAFF89}">
      <dsp:nvSpPr>
        <dsp:cNvPr id="0" name=""/>
        <dsp:cNvSpPr/>
      </dsp:nvSpPr>
      <dsp:spPr>
        <a:xfrm rot="21277518">
          <a:off x="5606572" y="2508473"/>
          <a:ext cx="260636" cy="557370"/>
        </a:xfrm>
        <a:prstGeom prst="rightArrow">
          <a:avLst>
            <a:gd name="adj1" fmla="val 60000"/>
            <a:gd name="adj2" fmla="val 50000"/>
          </a:avLst>
        </a:prstGeom>
        <a:solidFill>
          <a:srgbClr val="00B0F0"/>
        </a:solidFill>
        <a:ln>
          <a:solidFill>
            <a:srgbClr val="00206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300" kern="1200"/>
        </a:p>
      </dsp:txBody>
      <dsp:txXfrm rot="21277518">
        <a:off x="5606572" y="2508473"/>
        <a:ext cx="260636" cy="557370"/>
      </dsp:txXfrm>
    </dsp:sp>
    <dsp:sp modelId="{2BE64D19-287A-48C0-AAE8-D2C59EBA1ACE}">
      <dsp:nvSpPr>
        <dsp:cNvPr id="0" name=""/>
        <dsp:cNvSpPr/>
      </dsp:nvSpPr>
      <dsp:spPr>
        <a:xfrm>
          <a:off x="5986241" y="1977387"/>
          <a:ext cx="1382803" cy="1442527"/>
        </a:xfrm>
        <a:prstGeom prst="ellipse">
          <a:avLst/>
        </a:prstGeom>
        <a:solidFill>
          <a:schemeClr val="bg1"/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Совет ветеранов ВОВ и труда</a:t>
          </a:r>
          <a:endParaRPr lang="ru-RU" sz="1400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86241" y="1977387"/>
        <a:ext cx="1382803" cy="1442527"/>
      </dsp:txXfrm>
    </dsp:sp>
    <dsp:sp modelId="{68C15AB6-0B67-4E8D-A610-512A2A5AC28E}">
      <dsp:nvSpPr>
        <dsp:cNvPr id="0" name=""/>
        <dsp:cNvSpPr/>
      </dsp:nvSpPr>
      <dsp:spPr>
        <a:xfrm rot="2003742">
          <a:off x="5327470" y="3518220"/>
          <a:ext cx="345453" cy="557370"/>
        </a:xfrm>
        <a:prstGeom prst="rightArrow">
          <a:avLst>
            <a:gd name="adj1" fmla="val 60000"/>
            <a:gd name="adj2" fmla="val 50000"/>
          </a:avLst>
        </a:prstGeom>
        <a:solidFill>
          <a:srgbClr val="00B0F0"/>
        </a:solidFill>
        <a:ln>
          <a:solidFill>
            <a:srgbClr val="00206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300" kern="1200"/>
        </a:p>
      </dsp:txBody>
      <dsp:txXfrm rot="2003742">
        <a:off x="5327470" y="3518220"/>
        <a:ext cx="345453" cy="557370"/>
      </dsp:txXfrm>
    </dsp:sp>
    <dsp:sp modelId="{72E8C0D8-EC05-4561-95AF-B13BAB4BFBBD}">
      <dsp:nvSpPr>
        <dsp:cNvPr id="0" name=""/>
        <dsp:cNvSpPr/>
      </dsp:nvSpPr>
      <dsp:spPr>
        <a:xfrm>
          <a:off x="5646562" y="3689307"/>
          <a:ext cx="1469949" cy="1377281"/>
        </a:xfrm>
        <a:prstGeom prst="ellipse">
          <a:avLst/>
        </a:prstGeom>
        <a:solidFill>
          <a:schemeClr val="bg1"/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МАО </a:t>
          </a: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Борский СОК</a:t>
          </a: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«Выбор»</a:t>
          </a:r>
          <a:endParaRPr lang="ru-RU" sz="1400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646562" y="3689307"/>
        <a:ext cx="1469949" cy="1377281"/>
      </dsp:txXfrm>
    </dsp:sp>
    <dsp:sp modelId="{330043A0-2C3D-48DF-84FD-36B0C53BC9C4}">
      <dsp:nvSpPr>
        <dsp:cNvPr id="0" name=""/>
        <dsp:cNvSpPr/>
      </dsp:nvSpPr>
      <dsp:spPr>
        <a:xfrm rot="4246929">
          <a:off x="4479275" y="4131121"/>
          <a:ext cx="450053" cy="557370"/>
        </a:xfrm>
        <a:prstGeom prst="rightArrow">
          <a:avLst>
            <a:gd name="adj1" fmla="val 60000"/>
            <a:gd name="adj2" fmla="val 50000"/>
          </a:avLst>
        </a:prstGeom>
        <a:solidFill>
          <a:srgbClr val="00B0F0"/>
        </a:solidFill>
        <a:ln>
          <a:solidFill>
            <a:srgbClr val="00206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300" kern="1200"/>
        </a:p>
      </dsp:txBody>
      <dsp:txXfrm rot="4246929">
        <a:off x="4479275" y="4131121"/>
        <a:ext cx="450053" cy="557370"/>
      </dsp:txXfrm>
    </dsp:sp>
    <dsp:sp modelId="{F6ED89F4-3BF8-4F2A-A627-9028969AEF89}">
      <dsp:nvSpPr>
        <dsp:cNvPr id="0" name=""/>
        <dsp:cNvSpPr/>
      </dsp:nvSpPr>
      <dsp:spPr>
        <a:xfrm>
          <a:off x="4300105" y="4792885"/>
          <a:ext cx="1550342" cy="1362291"/>
        </a:xfrm>
        <a:prstGeom prst="ellipse">
          <a:avLst/>
        </a:prstGeom>
        <a:solidFill>
          <a:schemeClr val="bg1"/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ФГКУ «20 отряд ФПС»</a:t>
          </a:r>
          <a:endParaRPr lang="ru-RU" sz="1400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00105" y="4792885"/>
        <a:ext cx="1550342" cy="1362291"/>
      </dsp:txXfrm>
    </dsp:sp>
    <dsp:sp modelId="{B42B17DF-1BFB-42F9-9412-7FB5105394A0}">
      <dsp:nvSpPr>
        <dsp:cNvPr id="0" name=""/>
        <dsp:cNvSpPr/>
      </dsp:nvSpPr>
      <dsp:spPr>
        <a:xfrm rot="6472205">
          <a:off x="3533573" y="4107017"/>
          <a:ext cx="374786" cy="557370"/>
        </a:xfrm>
        <a:prstGeom prst="rightArrow">
          <a:avLst>
            <a:gd name="adj1" fmla="val 60000"/>
            <a:gd name="adj2" fmla="val 50000"/>
          </a:avLst>
        </a:prstGeom>
        <a:solidFill>
          <a:srgbClr val="00B0F0"/>
        </a:solidFill>
        <a:ln>
          <a:solidFill>
            <a:srgbClr val="00206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300" kern="1200"/>
        </a:p>
      </dsp:txBody>
      <dsp:txXfrm rot="6472205">
        <a:off x="3533573" y="4107017"/>
        <a:ext cx="374786" cy="557370"/>
      </dsp:txXfrm>
    </dsp:sp>
    <dsp:sp modelId="{85AF5D62-A353-4001-8CFE-C9D206F8EFB2}">
      <dsp:nvSpPr>
        <dsp:cNvPr id="0" name=""/>
        <dsp:cNvSpPr/>
      </dsp:nvSpPr>
      <dsp:spPr>
        <a:xfrm>
          <a:off x="2574488" y="4735004"/>
          <a:ext cx="1591167" cy="1478054"/>
        </a:xfrm>
        <a:prstGeom prst="ellipse">
          <a:avLst/>
        </a:prstGeom>
        <a:solidFill>
          <a:schemeClr val="bg1"/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ГИБДД</a:t>
          </a:r>
          <a:endParaRPr lang="ru-RU" sz="1400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574488" y="4735004"/>
        <a:ext cx="1591167" cy="1478054"/>
      </dsp:txXfrm>
    </dsp:sp>
    <dsp:sp modelId="{912A6362-C191-4B42-A71C-085051BAA9FF}">
      <dsp:nvSpPr>
        <dsp:cNvPr id="0" name=""/>
        <dsp:cNvSpPr/>
      </dsp:nvSpPr>
      <dsp:spPr>
        <a:xfrm rot="8749133">
          <a:off x="2817703" y="3414434"/>
          <a:ext cx="259660" cy="557370"/>
        </a:xfrm>
        <a:prstGeom prst="rightArrow">
          <a:avLst>
            <a:gd name="adj1" fmla="val 60000"/>
            <a:gd name="adj2" fmla="val 50000"/>
          </a:avLst>
        </a:prstGeom>
        <a:solidFill>
          <a:srgbClr val="00B0F0"/>
        </a:solidFill>
        <a:ln>
          <a:solidFill>
            <a:srgbClr val="00206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300" kern="1200"/>
        </a:p>
      </dsp:txBody>
      <dsp:txXfrm rot="8749133">
        <a:off x="2817703" y="3414434"/>
        <a:ext cx="259660" cy="557370"/>
      </dsp:txXfrm>
    </dsp:sp>
    <dsp:sp modelId="{D8EBB296-9D14-47ED-A60C-2F5F17AA97DB}">
      <dsp:nvSpPr>
        <dsp:cNvPr id="0" name=""/>
        <dsp:cNvSpPr/>
      </dsp:nvSpPr>
      <dsp:spPr>
        <a:xfrm>
          <a:off x="1383934" y="3573882"/>
          <a:ext cx="1490355" cy="1516113"/>
        </a:xfrm>
        <a:prstGeom prst="ellipse">
          <a:avLst/>
        </a:prstGeom>
        <a:solidFill>
          <a:schemeClr val="bg1"/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ДОД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«ДХШ»</a:t>
          </a:r>
          <a:endParaRPr lang="ru-RU" sz="1400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383934" y="3573882"/>
        <a:ext cx="1490355" cy="1516113"/>
      </dsp:txXfrm>
    </dsp:sp>
    <dsp:sp modelId="{ADF2814A-48F8-4C92-996C-1A24D47AFEF7}">
      <dsp:nvSpPr>
        <dsp:cNvPr id="0" name=""/>
        <dsp:cNvSpPr/>
      </dsp:nvSpPr>
      <dsp:spPr>
        <a:xfrm rot="11094568">
          <a:off x="2586047" y="2412629"/>
          <a:ext cx="275924" cy="557370"/>
        </a:xfrm>
        <a:prstGeom prst="rightArrow">
          <a:avLst>
            <a:gd name="adj1" fmla="val 60000"/>
            <a:gd name="adj2" fmla="val 50000"/>
          </a:avLst>
        </a:prstGeom>
        <a:solidFill>
          <a:srgbClr val="00B0F0"/>
        </a:solidFill>
        <a:ln>
          <a:solidFill>
            <a:srgbClr val="00206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300" kern="1200"/>
        </a:p>
      </dsp:txBody>
      <dsp:txXfrm rot="11094568">
        <a:off x="2586047" y="2412629"/>
        <a:ext cx="275924" cy="557370"/>
      </dsp:txXfrm>
    </dsp:sp>
    <dsp:sp modelId="{11A59C85-4D4C-4AE0-8287-FBF863294BC0}">
      <dsp:nvSpPr>
        <dsp:cNvPr id="0" name=""/>
        <dsp:cNvSpPr/>
      </dsp:nvSpPr>
      <dsp:spPr>
        <a:xfrm>
          <a:off x="1092731" y="1989484"/>
          <a:ext cx="1423628" cy="1476821"/>
        </a:xfrm>
        <a:prstGeom prst="ellipse">
          <a:avLst/>
        </a:prstGeom>
        <a:solidFill>
          <a:schemeClr val="bg1"/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ЦГДБ</a:t>
          </a:r>
          <a:endParaRPr lang="ru-RU" sz="1400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92731" y="1989484"/>
        <a:ext cx="1423628" cy="1476821"/>
      </dsp:txXfrm>
    </dsp:sp>
    <dsp:sp modelId="{D69E664A-0C5E-4C47-B4E9-79F07C89AA4C}">
      <dsp:nvSpPr>
        <dsp:cNvPr id="0" name=""/>
        <dsp:cNvSpPr/>
      </dsp:nvSpPr>
      <dsp:spPr>
        <a:xfrm rot="13693272">
          <a:off x="3139748" y="1489835"/>
          <a:ext cx="254818" cy="557370"/>
        </a:xfrm>
        <a:prstGeom prst="rightArrow">
          <a:avLst>
            <a:gd name="adj1" fmla="val 60000"/>
            <a:gd name="adj2" fmla="val 50000"/>
          </a:avLst>
        </a:prstGeom>
        <a:solidFill>
          <a:srgbClr val="00B0F0"/>
        </a:solidFill>
        <a:ln>
          <a:solidFill>
            <a:srgbClr val="00206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300" kern="1200"/>
        </a:p>
      </dsp:txBody>
      <dsp:txXfrm rot="13693272">
        <a:off x="3139748" y="1489835"/>
        <a:ext cx="254818" cy="557370"/>
      </dsp:txXfrm>
    </dsp:sp>
    <dsp:sp modelId="{07B30996-F1B8-4557-A649-DA9C3F441FF4}">
      <dsp:nvSpPr>
        <dsp:cNvPr id="0" name=""/>
        <dsp:cNvSpPr/>
      </dsp:nvSpPr>
      <dsp:spPr>
        <a:xfrm>
          <a:off x="1938393" y="510025"/>
          <a:ext cx="1439248" cy="1417333"/>
        </a:xfrm>
        <a:prstGeom prst="ellipse">
          <a:avLst/>
        </a:prstGeom>
        <a:solidFill>
          <a:schemeClr val="bg1"/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ЦВР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«Алиса»</a:t>
          </a:r>
          <a:endParaRPr lang="ru-RU" sz="1400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38393" y="510025"/>
        <a:ext cx="1439248" cy="14173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C7AAE-8074-4313-81F7-3F1E4D9091C4}" type="datetimeFigureOut">
              <a:rPr lang="ru-RU" smtClean="0"/>
              <a:pPr/>
              <a:t>05.11.2015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00DA3-C13B-4077-9B65-6554A4647B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91732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C7AAE-8074-4313-81F7-3F1E4D9091C4}" type="datetimeFigureOut">
              <a:rPr lang="ru-RU" smtClean="0"/>
              <a:pPr/>
              <a:t>05.11.2015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00DA3-C13B-4077-9B65-6554A4647B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18800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C7AAE-8074-4313-81F7-3F1E4D9091C4}" type="datetimeFigureOut">
              <a:rPr lang="ru-RU" smtClean="0"/>
              <a:pPr/>
              <a:t>05.11.2015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00DA3-C13B-4077-9B65-6554A4647B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236043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CE1AF-BAFC-43EA-88CC-11376778ADE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05.11.2015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029D7-F978-40D2-A15A-8414D5F15A1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983333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CE1AF-BAFC-43EA-88CC-11376778ADE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05.11.2015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029D7-F978-40D2-A15A-8414D5F15A1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20620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CE1AF-BAFC-43EA-88CC-11376778ADE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05.11.2015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029D7-F978-40D2-A15A-8414D5F15A1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198772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CE1AF-BAFC-43EA-88CC-11376778ADE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05.11.2015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029D7-F978-40D2-A15A-8414D5F15A1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295671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CE1AF-BAFC-43EA-88CC-11376778ADE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05.11.2015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029D7-F978-40D2-A15A-8414D5F15A1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67479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CE1AF-BAFC-43EA-88CC-11376778ADE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05.11.2015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029D7-F978-40D2-A15A-8414D5F15A1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609787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CE1AF-BAFC-43EA-88CC-11376778ADE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05.11.2015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029D7-F978-40D2-A15A-8414D5F15A1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242466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CE1AF-BAFC-43EA-88CC-11376778ADE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05.11.2015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029D7-F978-40D2-A15A-8414D5F15A1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70529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C7AAE-8074-4313-81F7-3F1E4D9091C4}" type="datetimeFigureOut">
              <a:rPr lang="ru-RU" smtClean="0"/>
              <a:pPr/>
              <a:t>05.11.2015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00DA3-C13B-4077-9B65-6554A4647B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652103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CE1AF-BAFC-43EA-88CC-11376778ADE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05.11.2015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029D7-F978-40D2-A15A-8414D5F15A1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419881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CE1AF-BAFC-43EA-88CC-11376778ADE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05.11.2015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029D7-F978-40D2-A15A-8414D5F15A1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178821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CE1AF-BAFC-43EA-88CC-11376778ADE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05.11.2015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029D7-F978-40D2-A15A-8414D5F15A1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553782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CE1AF-BAFC-43EA-88CC-11376778ADE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05.11.2015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029D7-F978-40D2-A15A-8414D5F15A1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369867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CE1AF-BAFC-43EA-88CC-11376778ADE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05.11.2015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029D7-F978-40D2-A15A-8414D5F15A1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4447871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CE1AF-BAFC-43EA-88CC-11376778ADE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05.11.2015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029D7-F978-40D2-A15A-8414D5F15A1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1717998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CE1AF-BAFC-43EA-88CC-11376778ADE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05.11.2015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029D7-F978-40D2-A15A-8414D5F15A1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5360786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CE1AF-BAFC-43EA-88CC-11376778ADE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05.11.2015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029D7-F978-40D2-A15A-8414D5F15A1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9619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CE1AF-BAFC-43EA-88CC-11376778ADE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05.11.2015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029D7-F978-40D2-A15A-8414D5F15A1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4610137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CE1AF-BAFC-43EA-88CC-11376778ADE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05.11.2015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029D7-F978-40D2-A15A-8414D5F15A1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72093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C7AAE-8074-4313-81F7-3F1E4D9091C4}" type="datetimeFigureOut">
              <a:rPr lang="ru-RU" smtClean="0"/>
              <a:pPr/>
              <a:t>05.11.2015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00DA3-C13B-4077-9B65-6554A4647B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3576935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CE1AF-BAFC-43EA-88CC-11376778ADE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05.11.2015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029D7-F978-40D2-A15A-8414D5F15A1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2996867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CE1AF-BAFC-43EA-88CC-11376778ADE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05.11.2015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029D7-F978-40D2-A15A-8414D5F15A1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0345335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CE1AF-BAFC-43EA-88CC-11376778ADE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05.11.2015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029D7-F978-40D2-A15A-8414D5F15A1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5855116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CE1AF-BAFC-43EA-88CC-11376778ADE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05.11.2015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029D7-F978-40D2-A15A-8414D5F15A1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4736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C7AAE-8074-4313-81F7-3F1E4D9091C4}" type="datetimeFigureOut">
              <a:rPr lang="ru-RU" smtClean="0"/>
              <a:pPr/>
              <a:t>05.11.2015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00DA3-C13B-4077-9B65-6554A4647B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72270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C7AAE-8074-4313-81F7-3F1E4D9091C4}" type="datetimeFigureOut">
              <a:rPr lang="ru-RU" smtClean="0"/>
              <a:pPr/>
              <a:t>05.11.2015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00DA3-C13B-4077-9B65-6554A4647B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09220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C7AAE-8074-4313-81F7-3F1E4D9091C4}" type="datetimeFigureOut">
              <a:rPr lang="ru-RU" smtClean="0"/>
              <a:pPr/>
              <a:t>05.11.2015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00DA3-C13B-4077-9B65-6554A4647B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66006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C7AAE-8074-4313-81F7-3F1E4D9091C4}" type="datetimeFigureOut">
              <a:rPr lang="ru-RU" smtClean="0"/>
              <a:pPr/>
              <a:t>05.11.2015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00DA3-C13B-4077-9B65-6554A4647B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10515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C7AAE-8074-4313-81F7-3F1E4D9091C4}" type="datetimeFigureOut">
              <a:rPr lang="ru-RU" smtClean="0"/>
              <a:pPr/>
              <a:t>05.11.2015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00DA3-C13B-4077-9B65-6554A4647B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45465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C7AAE-8074-4313-81F7-3F1E4D9091C4}" type="datetimeFigureOut">
              <a:rPr lang="ru-RU" smtClean="0"/>
              <a:pPr/>
              <a:t>05.11.2015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00DA3-C13B-4077-9B65-6554A4647B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0235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C7AAE-8074-4313-81F7-3F1E4D9091C4}" type="datetimeFigureOut">
              <a:rPr lang="ru-RU" smtClean="0"/>
              <a:pPr/>
              <a:t>05.11.2015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700DA3-C13B-4077-9B65-6554A4647B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45316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CE1AF-BAFC-43EA-88CC-11376778ADE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05.11.2015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029D7-F978-40D2-A15A-8414D5F15A1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04561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CE1AF-BAFC-43EA-88CC-11376778ADE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05.11.2015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029D7-F978-40D2-A15A-8414D5F15A1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89807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0"/>
            <a:ext cx="7772400" cy="4392488"/>
          </a:xfrm>
        </p:spPr>
        <p:txBody>
          <a:bodyPr>
            <a:normAutofit/>
          </a:bodyPr>
          <a:lstStyle/>
          <a:p>
            <a:pPr lvl="0">
              <a:spcBef>
                <a:spcPts val="0"/>
              </a:spcBef>
            </a:pPr>
            <a:r>
              <a:rPr lang="ru-RU" sz="4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Социальное партнерство как условие социализации детей дошкольного возраста</a:t>
            </a:r>
            <a:r>
              <a:rPr lang="ru-RU" sz="4000" dirty="0">
                <a:solidFill>
                  <a:prstClr val="white"/>
                </a:solidFill>
              </a:rPr>
              <a:t/>
            </a:r>
            <a:br>
              <a:rPr lang="ru-RU" sz="4000" dirty="0">
                <a:solidFill>
                  <a:prstClr val="white"/>
                </a:solidFill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929198"/>
            <a:ext cx="6400800" cy="1428760"/>
          </a:xfrm>
        </p:spPr>
        <p:txBody>
          <a:bodyPr>
            <a:normAutofit/>
          </a:bodyPr>
          <a:lstStyle/>
          <a:p>
            <a:pPr lvl="0">
              <a:lnSpc>
                <a:spcPct val="120000"/>
              </a:lnSpc>
            </a:pPr>
            <a:r>
              <a:rPr lang="ru-RU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Федосова Т.В</a:t>
            </a:r>
          </a:p>
          <a:p>
            <a:pPr lvl="0">
              <a:lnSpc>
                <a:spcPct val="120000"/>
              </a:lnSpc>
            </a:pPr>
            <a:r>
              <a:rPr lang="ru-RU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старший воспитатель МБДОУ ЦРР № 7 </a:t>
            </a:r>
          </a:p>
          <a:p>
            <a:pPr lvl="0">
              <a:lnSpc>
                <a:spcPct val="120000"/>
              </a:lnSpc>
            </a:pPr>
            <a:r>
              <a:rPr lang="ru-RU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Бор, Нижегородской области</a:t>
            </a:r>
          </a:p>
        </p:txBody>
      </p:sp>
    </p:spTree>
    <p:extLst>
      <p:ext uri="{BB962C8B-B14F-4D97-AF65-F5344CB8AC3E}">
        <p14:creationId xmlns="" xmlns:p14="http://schemas.microsoft.com/office/powerpoint/2010/main" val="4095441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работы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96752"/>
            <a:ext cx="8856984" cy="5400600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15000"/>
              </a:lnSpc>
              <a:spcBef>
                <a:spcPts val="450"/>
              </a:spcBef>
              <a:spcAft>
                <a:spcPts val="450"/>
              </a:spcAft>
              <a:buNone/>
            </a:pPr>
            <a:r>
              <a:rPr lang="ru-RU" sz="8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1.Создание </a:t>
            </a:r>
            <a:r>
              <a:rPr lang="ru-RU" sz="8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системы взаимодействия ДОУ с учреждениями социума микрорайона на основе договоров и совместных планов. </a:t>
            </a:r>
            <a:br>
              <a:rPr lang="ru-RU" sz="8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8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2</a:t>
            </a:r>
            <a:r>
              <a:rPr lang="ru-RU" sz="8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  <a:r>
              <a:rPr lang="ru-RU" sz="80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8000" dirty="0">
                <a:solidFill>
                  <a:srgbClr val="002060"/>
                </a:solidFill>
                <a:latin typeface="Times New Roman"/>
                <a:ea typeface="Times New Roman"/>
              </a:rPr>
              <a:t>Свободное </a:t>
            </a:r>
            <a:r>
              <a:rPr lang="ru-RU" sz="80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ориентирование детей </a:t>
            </a:r>
            <a:r>
              <a:rPr lang="ru-RU" sz="8000" dirty="0">
                <a:solidFill>
                  <a:srgbClr val="002060"/>
                </a:solidFill>
                <a:latin typeface="Times New Roman"/>
                <a:ea typeface="Times New Roman"/>
              </a:rPr>
              <a:t>в условиях микрорайона, определение своих интересов и предпочтений.</a:t>
            </a:r>
          </a:p>
          <a:p>
            <a:pPr marL="0" indent="0" algn="just">
              <a:lnSpc>
                <a:spcPct val="115000"/>
              </a:lnSpc>
              <a:spcBef>
                <a:spcPts val="450"/>
              </a:spcBef>
              <a:spcAft>
                <a:spcPts val="450"/>
              </a:spcAft>
              <a:buNone/>
            </a:pPr>
            <a:r>
              <a:rPr lang="ru-RU" sz="8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4.</a:t>
            </a:r>
            <a:r>
              <a:rPr lang="ru-RU" sz="80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Рефлексия </a:t>
            </a:r>
            <a:r>
              <a:rPr lang="ru-RU" sz="8000" dirty="0">
                <a:solidFill>
                  <a:srgbClr val="002060"/>
                </a:solidFill>
                <a:latin typeface="Times New Roman"/>
                <a:ea typeface="Times New Roman"/>
              </a:rPr>
              <a:t>деятельности </a:t>
            </a:r>
            <a:r>
              <a:rPr lang="ru-RU" sz="80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участников</a:t>
            </a:r>
            <a:r>
              <a:rPr lang="ru-RU" sz="800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80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взаимодействия.</a:t>
            </a:r>
            <a:r>
              <a:rPr lang="ru-RU" sz="8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/>
            </a:r>
            <a:br>
              <a:rPr lang="ru-RU" sz="8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8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5.Повышение общекультурного уровня, формирование позитивной самооценки, коммуникативных, творческих навыков, личностных качеств детей, родителей, педагогов. </a:t>
            </a:r>
            <a:br>
              <a:rPr lang="ru-RU" sz="8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8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6.Рост психоэмоционального благополучия и здоровья участников образовательного процесса, основанных на творческом взаимодействии с социальными институтами. </a:t>
            </a:r>
            <a:br>
              <a:rPr lang="ru-RU" sz="8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8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7.Структура управления ДОУ, обеспечивающая координацию взаимодействия с социальными институтами, использование социокультурного потенциала социума микрорайона в создании единой воспитательной системы. </a:t>
            </a:r>
            <a:br>
              <a:rPr lang="ru-RU" sz="8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endParaRPr lang="ru-RU" sz="8000" dirty="0" smtClean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9679595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843808" y="4077072"/>
            <a:ext cx="3810000" cy="2201044"/>
          </a:xfrm>
          <a:prstGeom prst="rect">
            <a:avLst/>
          </a:prstGeom>
          <a:noFill/>
          <a:ln w="38100">
            <a:solidFill>
              <a:srgbClr val="002060"/>
            </a:solidFill>
            <a:miter lim="800000"/>
            <a:headEnd/>
            <a:tailEnd/>
          </a:ln>
          <a:effectLst/>
        </p:spPr>
      </p:pic>
      <p:sp>
        <p:nvSpPr>
          <p:cNvPr id="6" name="Текст 5"/>
          <p:cNvSpPr>
            <a:spLocks noGrp="1"/>
          </p:cNvSpPr>
          <p:nvPr>
            <p:ph type="body" sz="half" idx="4294967295"/>
          </p:nvPr>
        </p:nvSpPr>
        <p:spPr>
          <a:xfrm>
            <a:off x="0" y="1435100"/>
            <a:ext cx="8858250" cy="1493838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Социальное партнерство между  Центром развития ребенка и социокультурными учреждениями микрорайона создает наилучшие условия для здоровой, физической, психической и эмоциональной жизни каждого дошкольника.</a:t>
            </a:r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1363878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Спасибо за внимание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98188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91264" cy="720080"/>
          </a:xfrm>
        </p:spPr>
        <p:txBody>
          <a:bodyPr>
            <a:normAutofit/>
          </a:bodyPr>
          <a:lstStyle/>
          <a:p>
            <a:r>
              <a:rPr lang="ru-RU" altLang="ru-RU" sz="3200" b="1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Нормативно - </a:t>
            </a:r>
            <a:r>
              <a:rPr lang="ru-RU" altLang="ru-RU" sz="3200" b="1" dirty="0" smtClean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правовые </a:t>
            </a:r>
            <a:r>
              <a:rPr lang="ru-RU" altLang="ru-RU" sz="3200" b="1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документы: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435280" cy="5760640"/>
          </a:xfrm>
        </p:spPr>
        <p:txBody>
          <a:bodyPr>
            <a:normAutofit fontScale="25000" lnSpcReduction="20000"/>
          </a:bodyPr>
          <a:lstStyle/>
          <a:p>
            <a:pPr algn="just" fontAlgn="base">
              <a:lnSpc>
                <a:spcPct val="17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7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Декларация </a:t>
            </a:r>
            <a:r>
              <a:rPr lang="ru-RU" altLang="ru-RU" sz="7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 ребенка (1959</a:t>
            </a:r>
            <a:r>
              <a:rPr lang="ru-RU" altLang="ru-RU" sz="7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 fontAlgn="base">
              <a:lnSpc>
                <a:spcPct val="17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7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Конвенция ООН о правах ребенка (1989</a:t>
            </a:r>
            <a:r>
              <a:rPr lang="ru-RU" altLang="ru-RU" sz="7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 fontAlgn="base">
              <a:lnSpc>
                <a:spcPct val="17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7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Всемирная декларация об обеспечении выживания, защиты и развития детей (1990</a:t>
            </a:r>
            <a:r>
              <a:rPr lang="ru-RU" altLang="ru-RU" sz="7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0" algn="just" fontAlgn="base">
              <a:lnSpc>
                <a:spcPct val="17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7200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Конституция РФ, </a:t>
            </a:r>
            <a:r>
              <a:rPr lang="ru-RU" altLang="ru-RU" sz="7200" dirty="0" smtClean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ст.43 </a:t>
            </a:r>
            <a:endParaRPr lang="ru-RU" altLang="ru-RU" sz="7200" dirty="0">
              <a:solidFill>
                <a:srgbClr val="003366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fontAlgn="base">
              <a:lnSpc>
                <a:spcPct val="17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7200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Закон РФ «Об образовании </a:t>
            </a:r>
            <a:r>
              <a:rPr lang="ru-RU" altLang="ru-RU" sz="7200" dirty="0" smtClean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Российской Федерации» </a:t>
            </a:r>
            <a:r>
              <a:rPr lang="ru-RU" altLang="ru-RU" sz="7200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от 29 декабря 2012 </a:t>
            </a:r>
            <a:r>
              <a:rPr lang="ru-RU" altLang="ru-RU" sz="7200" dirty="0" smtClean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года</a:t>
            </a:r>
            <a:endParaRPr lang="ru-RU" altLang="ru-RU" sz="7200" dirty="0">
              <a:solidFill>
                <a:srgbClr val="003366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fontAlgn="base">
              <a:lnSpc>
                <a:spcPct val="17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7200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Приказ Министерства образования и науки Российской Федерации от 17.10.2013г.  №1155 «Об утверждении федерального государственного образовательного стандарта дошкольного образования</a:t>
            </a:r>
            <a:r>
              <a:rPr lang="ru-RU" altLang="ru-RU" sz="7200" dirty="0" smtClean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altLang="ru-RU" sz="7200" dirty="0">
              <a:solidFill>
                <a:srgbClr val="003366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fontAlgn="base">
              <a:lnSpc>
                <a:spcPct val="17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7200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Приказ ГБОУ ДПО НИРО от 29.08.2013 г. «Об организации экспериментальной деятельности на базе образовательных учреждений Нижегородской области в 2013-2014 учебном году»</a:t>
            </a:r>
          </a:p>
          <a:p>
            <a:pPr lvl="0" algn="just" fontAlgn="base">
              <a:lnSpc>
                <a:spcPct val="17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7200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Приказ МБДОУ ЦРР от 24.10.2013 г.  № 358 «О создании рабочей группы по реализации экспериментальной работы</a:t>
            </a:r>
            <a:r>
              <a:rPr lang="ru-RU" altLang="ru-RU" sz="7200" dirty="0" smtClean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altLang="ru-RU" sz="7200" dirty="0">
              <a:solidFill>
                <a:srgbClr val="003366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lnSpc>
                <a:spcPct val="170000"/>
              </a:lnSpc>
              <a:buNone/>
            </a:pPr>
            <a:endParaRPr lang="ru-RU" sz="4200" dirty="0">
              <a:solidFill>
                <a:prstClr val="black"/>
              </a:solidFill>
            </a:endParaRP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974528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274638"/>
            <a:ext cx="8352928" cy="5746650"/>
          </a:xfrm>
        </p:spPr>
        <p:txBody>
          <a:bodyPr>
            <a:normAutofit/>
          </a:bodyPr>
          <a:lstStyle/>
          <a:p>
            <a:pPr lvl="0" algn="l">
              <a:spcBef>
                <a:spcPct val="20000"/>
              </a:spcBef>
            </a:pPr>
            <a:r>
              <a:rPr lang="ru-RU" sz="3100" b="1" dirty="0" smtClean="0">
                <a:solidFill>
                  <a:srgbClr val="002060"/>
                </a:solidFill>
                <a:latin typeface="Times New Roman"/>
                <a:ea typeface="Calibri"/>
              </a:rPr>
              <a:t>Социальное </a:t>
            </a:r>
            <a:r>
              <a:rPr lang="ru-RU" sz="3100" b="1" dirty="0">
                <a:solidFill>
                  <a:srgbClr val="002060"/>
                </a:solidFill>
                <a:latin typeface="Times New Roman"/>
                <a:ea typeface="Calibri"/>
              </a:rPr>
              <a:t>партнерство </a:t>
            </a:r>
            <a:r>
              <a:rPr lang="ru-RU" sz="2700" dirty="0">
                <a:solidFill>
                  <a:srgbClr val="002060"/>
                </a:solidFill>
                <a:latin typeface="Times New Roman"/>
                <a:ea typeface="Calibri"/>
              </a:rPr>
              <a:t>в образовании – это совместная коллективная распределенная деятельность различных социальных групп, которая приводит к позитивным и разделяемым всеми участниками </a:t>
            </a:r>
            <a:r>
              <a:rPr lang="ru-RU" sz="2700" dirty="0" smtClean="0">
                <a:solidFill>
                  <a:srgbClr val="002060"/>
                </a:solidFill>
                <a:latin typeface="Times New Roman"/>
                <a:ea typeface="Calibri"/>
              </a:rPr>
              <a:t>данной деятельности эффектам.</a:t>
            </a:r>
            <a:br>
              <a:rPr lang="ru-RU" sz="2700" dirty="0" smtClean="0">
                <a:solidFill>
                  <a:srgbClr val="002060"/>
                </a:solidFill>
                <a:latin typeface="Times New Roman"/>
                <a:ea typeface="Calibri"/>
              </a:rPr>
            </a:br>
            <a:r>
              <a:rPr lang="ru-RU" sz="2700" dirty="0" smtClean="0">
                <a:solidFill>
                  <a:srgbClr val="002060"/>
                </a:solidFill>
                <a:latin typeface="Times New Roman"/>
                <a:ea typeface="Calibri"/>
              </a:rPr>
              <a:t/>
            </a:r>
            <a:br>
              <a:rPr lang="ru-RU" sz="2700" dirty="0" smtClean="0">
                <a:solidFill>
                  <a:srgbClr val="002060"/>
                </a:solidFill>
                <a:latin typeface="Times New Roman"/>
                <a:ea typeface="Calibri"/>
              </a:rPr>
            </a:br>
            <a:r>
              <a:rPr lang="ru-RU" sz="2700" dirty="0" smtClean="0">
                <a:solidFill>
                  <a:srgbClr val="002060"/>
                </a:solidFill>
                <a:latin typeface="Times New Roman"/>
                <a:ea typeface="Calibri"/>
              </a:rPr>
              <a:t>     </a:t>
            </a:r>
            <a:r>
              <a:rPr lang="ru-RU" sz="27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«От того как прошло детство, кто вел ребенка за руку в детские годы, что вошло в его разум и сердце из окружающего мира – от этого в решающей степени зависит, каким человеком станет сегодняшний малыш»</a:t>
            </a:r>
            <a:r>
              <a:rPr lang="ru-RU" sz="27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В.А. Сухомлинский.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09101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23528" y="115888"/>
            <a:ext cx="8568952" cy="1301750"/>
          </a:xfrm>
        </p:spPr>
        <p:txBody>
          <a:bodyPr>
            <a:normAutofit/>
          </a:bodyPr>
          <a:lstStyle/>
          <a:p>
            <a:pPr lvl="0">
              <a:spcBef>
                <a:spcPts val="0"/>
              </a:spcBef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57158" y="620688"/>
            <a:ext cx="860733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Инновационная работа Центра</a:t>
            </a:r>
          </a:p>
          <a:p>
            <a:pPr lvl="0" algn="ctr">
              <a:buNone/>
            </a:pP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buNone/>
            </a:pP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Организация единого пространства социализации детей дошкольного возраста в условиях микрорайона»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2420888"/>
            <a:ext cx="867819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alt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</a:t>
            </a:r>
          </a:p>
          <a:p>
            <a:pPr algn="just"/>
            <a:endParaRPr lang="ru-RU" alt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alt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Цель</a:t>
            </a:r>
          </a:p>
          <a:p>
            <a:pPr algn="just"/>
            <a:r>
              <a:rPr lang="ru-RU" alt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содействовать созданию </a:t>
            </a:r>
            <a:r>
              <a:rPr lang="ru-RU" alt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успешной </a:t>
            </a:r>
            <a:r>
              <a:rPr lang="ru-RU" alt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социализации воспитанников </a:t>
            </a:r>
            <a:r>
              <a:rPr lang="ru-RU" alt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Центра в условиях </a:t>
            </a:r>
            <a:r>
              <a:rPr lang="ru-RU" alt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социокультурной </a:t>
            </a:r>
            <a:r>
              <a:rPr lang="ru-RU" alt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среды </a:t>
            </a:r>
            <a:r>
              <a:rPr lang="ru-RU" alt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микрорайона; оптимизировать образовательный процесс </a:t>
            </a:r>
            <a:r>
              <a:rPr lang="ru-RU" alt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alt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повысить качество </a:t>
            </a:r>
            <a:r>
              <a:rPr lang="ru-RU" alt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 и развития детей дошкольного </a:t>
            </a:r>
            <a:r>
              <a:rPr lang="ru-RU" alt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возраста.</a:t>
            </a:r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578794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574675" y="333375"/>
            <a:ext cx="8029773" cy="791369"/>
          </a:xfrm>
          <a:noFill/>
          <a:ln>
            <a:noFill/>
          </a:ln>
        </p:spPr>
        <p:txBody>
          <a:bodyPr>
            <a:normAutofit fontScale="90000"/>
          </a:bodyPr>
          <a:lstStyle/>
          <a:p>
            <a:pPr lvl="0" algn="just" fontAlgn="base">
              <a:spcAft>
                <a:spcPts val="1000"/>
              </a:spcAft>
            </a:pPr>
            <a:r>
              <a:rPr lang="ru-RU" alt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r>
              <a:rPr lang="ru-RU" alt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664893"/>
            <a:ext cx="1692852" cy="29063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i="1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</a:t>
            </a:r>
            <a:r>
              <a:rPr lang="ru-RU" altLang="ru-RU" sz="1600" i="1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механизма взаимодействия с социальными институтами </a:t>
            </a:r>
            <a:r>
              <a:rPr lang="ru-RU" altLang="ru-RU" sz="1600" i="1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городского </a:t>
            </a:r>
            <a:r>
              <a:rPr lang="ru-RU" altLang="ru-RU" sz="1600" i="1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округа г. </a:t>
            </a:r>
            <a:r>
              <a:rPr lang="ru-RU" altLang="ru-RU" sz="1600" i="1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Бор.</a:t>
            </a:r>
            <a:endParaRPr lang="ru-RU" altLang="ru-RU" sz="1600" i="1" dirty="0">
              <a:solidFill>
                <a:srgbClr val="003366"/>
              </a:solidFill>
              <a:latin typeface="Verdana" pitchFamily="34" charset="0"/>
              <a:cs typeface="Arial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98192" y="1618602"/>
            <a:ext cx="1800200" cy="29178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i="1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</a:t>
            </a:r>
            <a:r>
              <a:rPr lang="ru-RU" altLang="ru-RU" sz="1600" i="1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детей способности ориентироваться в доступном социальном </a:t>
            </a:r>
            <a:r>
              <a:rPr lang="ru-RU" altLang="ru-RU" sz="1600" i="1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окружении.</a:t>
            </a:r>
            <a:endParaRPr lang="ru-RU" altLang="ru-RU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23928" y="1664893"/>
            <a:ext cx="1500594" cy="289531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i="1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</a:t>
            </a:r>
            <a:r>
              <a:rPr lang="ru-RU" altLang="ru-RU" sz="1600" i="1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коммуникативных </a:t>
            </a:r>
            <a:r>
              <a:rPr lang="ru-RU" altLang="ru-RU" sz="1600" i="1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способностей. Готовность </a:t>
            </a:r>
            <a:r>
              <a:rPr lang="ru-RU" altLang="ru-RU" sz="1600" i="1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altLang="ru-RU" sz="1600" i="1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сотрудничеству.</a:t>
            </a:r>
            <a:endParaRPr lang="ru-RU" altLang="ru-RU" sz="1600" i="1" dirty="0">
              <a:solidFill>
                <a:srgbClr val="0033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509645" y="1664893"/>
            <a:ext cx="1634524" cy="29063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i="1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у </a:t>
            </a:r>
            <a:r>
              <a:rPr lang="ru-RU" altLang="ru-RU" sz="1600" i="1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 </a:t>
            </a:r>
            <a:r>
              <a:rPr lang="ru-RU" altLang="ru-RU" sz="1600" i="1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желания развивать гражданскую позицию через </a:t>
            </a:r>
            <a:r>
              <a:rPr lang="ru-RU" altLang="ru-RU" sz="1600" i="1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жизни детского сада, родного </a:t>
            </a:r>
            <a:r>
              <a:rPr lang="ru-RU" altLang="ru-RU" sz="1600" i="1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города.</a:t>
            </a:r>
            <a:endParaRPr lang="ru-RU" altLang="ru-RU" sz="1600" i="1" dirty="0">
              <a:solidFill>
                <a:srgbClr val="0033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308304" y="1664893"/>
            <a:ext cx="1643074" cy="29063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i="1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</a:t>
            </a:r>
            <a:r>
              <a:rPr lang="ru-RU" altLang="ru-RU" sz="1600" i="1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условий для самостоятельного использования детьми навыков социального </a:t>
            </a:r>
            <a:r>
              <a:rPr lang="ru-RU" altLang="ru-RU" sz="1600" i="1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партнерства.</a:t>
            </a:r>
            <a:endParaRPr lang="ru-RU" altLang="ru-RU" sz="1600" i="1" dirty="0">
              <a:solidFill>
                <a:srgbClr val="003366"/>
              </a:solidFill>
              <a:latin typeface="Verdana" pitchFamily="34" charset="0"/>
              <a:cs typeface="Arial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rot="10800000" flipV="1">
            <a:off x="1303664" y="1016449"/>
            <a:ext cx="3286148" cy="642942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4674225" y="1016448"/>
            <a:ext cx="3214710" cy="642942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4612395" y="980729"/>
            <a:ext cx="0" cy="642944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rot="10800000" flipV="1">
            <a:off x="2540693" y="1016449"/>
            <a:ext cx="2071702" cy="571504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4612395" y="1016449"/>
            <a:ext cx="1714512" cy="571504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269483" y="2551836"/>
            <a:ext cx="8609887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Научные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подходы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Аксиологический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Краеведческий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Системно-структурный подход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Индивидуальный подход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Полисубъектный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 подход 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1206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80920" cy="1143000"/>
          </a:xfrm>
        </p:spPr>
        <p:txBody>
          <a:bodyPr>
            <a:noAutofit/>
          </a:bodyPr>
          <a:lstStyle/>
          <a:p>
            <a:r>
              <a:rPr lang="ru-RU" alt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этап работы - вхождение в эксперимент </a:t>
            </a:r>
            <a:br>
              <a:rPr lang="ru-RU" alt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(2013-2014г.)</a:t>
            </a:r>
            <a:br>
              <a:rPr lang="ru-RU" alt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и определение форм взаимодействия с объектами социума.</a:t>
            </a:r>
            <a:br>
              <a:rPr lang="ru-RU" alt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/>
          </a:p>
        </p:txBody>
      </p:sp>
      <p:pic>
        <p:nvPicPr>
          <p:cNvPr id="5" name="Picture 4" descr="карт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204864"/>
            <a:ext cx="7272808" cy="4536504"/>
          </a:xfrm>
          <a:prstGeom prst="rect">
            <a:avLst/>
          </a:prstGeom>
          <a:noFill/>
          <a:ln w="38100">
            <a:solidFill>
              <a:srgbClr val="00206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5479117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="" xmlns:p14="http://schemas.microsoft.com/office/powerpoint/2010/main" val="2238172845"/>
              </p:ext>
            </p:extLst>
          </p:nvPr>
        </p:nvGraphicFramePr>
        <p:xfrm>
          <a:off x="395536" y="404664"/>
          <a:ext cx="8424936" cy="61573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4091434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6514" y="214291"/>
            <a:ext cx="846194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Модель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сетевого взаимодействия </a:t>
            </a:r>
            <a:endParaRPr lang="ru-RU" sz="2800" dirty="0">
              <a:solidFill>
                <a:prstClr val="black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57224" y="1142984"/>
            <a:ext cx="7399750" cy="5000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субъект социализации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71472" y="2143116"/>
            <a:ext cx="2529400" cy="5715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Социальные институты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000760" y="2143116"/>
            <a:ext cx="2655772" cy="5715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 развития ребенка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357554" y="2143116"/>
            <a:ext cx="2428892" cy="5715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Семья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2000232" y="3286124"/>
            <a:ext cx="5184576" cy="3674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Технологии воздействия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540777" y="4103014"/>
            <a:ext cx="1100036" cy="19225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>
              <a:spcAft>
                <a:spcPts val="1000"/>
              </a:spcAft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Возможности учреждений социализации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907704" y="4103014"/>
            <a:ext cx="1152128" cy="19225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Договорные отношения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3225883" y="4103014"/>
            <a:ext cx="1152128" cy="19225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График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посещений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4716016" y="4097015"/>
            <a:ext cx="1224136" cy="19225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Организованная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деятельность  детей на базе соц. учреждений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156176" y="4097015"/>
            <a:ext cx="1164254" cy="19225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Отражение результатов деятельности </a:t>
            </a:r>
          </a:p>
          <a:p>
            <a:pPr algn="ctr"/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детей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532454" y="4097015"/>
            <a:ext cx="1097598" cy="19225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Обсуждение результатов совместной деятельности</a:t>
            </a: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791580" y="6093296"/>
            <a:ext cx="7560840" cy="5097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Успешная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социализация дошкольников</a:t>
            </a:r>
          </a:p>
        </p:txBody>
      </p:sp>
      <p:cxnSp>
        <p:nvCxnSpPr>
          <p:cNvPr id="2066" name="Прямая соединительная линия 2065"/>
          <p:cNvCxnSpPr/>
          <p:nvPr/>
        </p:nvCxnSpPr>
        <p:spPr>
          <a:xfrm>
            <a:off x="611560" y="353328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6" name="Прямая соединительная линия 2075"/>
          <p:cNvCxnSpPr/>
          <p:nvPr/>
        </p:nvCxnSpPr>
        <p:spPr>
          <a:xfrm flipH="1">
            <a:off x="1043608" y="3847790"/>
            <a:ext cx="3549643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8" name="Прямая соединительная линия 2077"/>
          <p:cNvCxnSpPr/>
          <p:nvPr/>
        </p:nvCxnSpPr>
        <p:spPr>
          <a:xfrm>
            <a:off x="4593251" y="3847790"/>
            <a:ext cx="3442696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2" name="Прямая со стрелкой 2081"/>
          <p:cNvCxnSpPr/>
          <p:nvPr/>
        </p:nvCxnSpPr>
        <p:spPr>
          <a:xfrm>
            <a:off x="1043608" y="3847790"/>
            <a:ext cx="0" cy="249225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4" name="Прямая со стрелкой 2083"/>
          <p:cNvCxnSpPr>
            <a:endCxn id="17" idx="0"/>
          </p:cNvCxnSpPr>
          <p:nvPr/>
        </p:nvCxnSpPr>
        <p:spPr>
          <a:xfrm>
            <a:off x="2483768" y="3847790"/>
            <a:ext cx="0" cy="255224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6" name="Прямая со стрелкой 2085"/>
          <p:cNvCxnSpPr>
            <a:endCxn id="18" idx="0"/>
          </p:cNvCxnSpPr>
          <p:nvPr/>
        </p:nvCxnSpPr>
        <p:spPr>
          <a:xfrm>
            <a:off x="3801947" y="3847790"/>
            <a:ext cx="0" cy="255224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8" name="Прямая со стрелкой 2087"/>
          <p:cNvCxnSpPr>
            <a:endCxn id="19" idx="0"/>
          </p:cNvCxnSpPr>
          <p:nvPr/>
        </p:nvCxnSpPr>
        <p:spPr>
          <a:xfrm>
            <a:off x="5328084" y="3847790"/>
            <a:ext cx="0" cy="249225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0" name="Прямая со стрелкой 2089"/>
          <p:cNvCxnSpPr>
            <a:endCxn id="20" idx="0"/>
          </p:cNvCxnSpPr>
          <p:nvPr/>
        </p:nvCxnSpPr>
        <p:spPr>
          <a:xfrm>
            <a:off x="6738303" y="3847790"/>
            <a:ext cx="0" cy="249225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2" name="Прямая со стрелкой 2091"/>
          <p:cNvCxnSpPr/>
          <p:nvPr/>
        </p:nvCxnSpPr>
        <p:spPr>
          <a:xfrm>
            <a:off x="8035947" y="3847790"/>
            <a:ext cx="0" cy="255224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5" name="Прямая соединительная линия 2094"/>
          <p:cNvCxnSpPr>
            <a:stCxn id="15" idx="3"/>
          </p:cNvCxnSpPr>
          <p:nvPr/>
        </p:nvCxnSpPr>
        <p:spPr>
          <a:xfrm>
            <a:off x="7184808" y="3469872"/>
            <a:ext cx="1673472" cy="30566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7" name="Прямая соединительная линия 2096"/>
          <p:cNvCxnSpPr/>
          <p:nvPr/>
        </p:nvCxnSpPr>
        <p:spPr>
          <a:xfrm flipH="1">
            <a:off x="8820472" y="3533284"/>
            <a:ext cx="36004" cy="281488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3" name="Прямая со стрелкой 2102"/>
          <p:cNvCxnSpPr>
            <a:endCxn id="22" idx="3"/>
          </p:cNvCxnSpPr>
          <p:nvPr/>
        </p:nvCxnSpPr>
        <p:spPr>
          <a:xfrm flipH="1">
            <a:off x="8352420" y="6348164"/>
            <a:ext cx="468052" cy="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 стрелкой 58"/>
          <p:cNvCxnSpPr>
            <a:stCxn id="13" idx="2"/>
            <a:endCxn id="15" idx="0"/>
          </p:cNvCxnSpPr>
          <p:nvPr/>
        </p:nvCxnSpPr>
        <p:spPr>
          <a:xfrm rot="16200000" flipH="1">
            <a:off x="4296508" y="2990112"/>
            <a:ext cx="571504" cy="2052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 стрелкой 71"/>
          <p:cNvCxnSpPr>
            <a:stCxn id="11" idx="2"/>
            <a:endCxn id="15" idx="0"/>
          </p:cNvCxnSpPr>
          <p:nvPr/>
        </p:nvCxnSpPr>
        <p:spPr>
          <a:xfrm rot="16200000" flipH="1">
            <a:off x="2928594" y="1622198"/>
            <a:ext cx="571504" cy="2756348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 стрелкой 73"/>
          <p:cNvCxnSpPr>
            <a:stCxn id="12" idx="2"/>
            <a:endCxn id="15" idx="0"/>
          </p:cNvCxnSpPr>
          <p:nvPr/>
        </p:nvCxnSpPr>
        <p:spPr>
          <a:xfrm rot="5400000">
            <a:off x="5674831" y="1632309"/>
            <a:ext cx="571504" cy="2736126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 стрелкой 79"/>
          <p:cNvCxnSpPr>
            <a:stCxn id="10" idx="2"/>
            <a:endCxn id="13" idx="0"/>
          </p:cNvCxnSpPr>
          <p:nvPr/>
        </p:nvCxnSpPr>
        <p:spPr>
          <a:xfrm rot="16200000" flipH="1">
            <a:off x="4314517" y="1885632"/>
            <a:ext cx="500065" cy="14901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Прямая со стрелкой 118"/>
          <p:cNvCxnSpPr>
            <a:stCxn id="15" idx="2"/>
          </p:cNvCxnSpPr>
          <p:nvPr/>
        </p:nvCxnSpPr>
        <p:spPr>
          <a:xfrm rot="5400000">
            <a:off x="4480256" y="3745364"/>
            <a:ext cx="204008" cy="2052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Прямая соединительная линия 123"/>
          <p:cNvCxnSpPr>
            <a:stCxn id="15" idx="1"/>
          </p:cNvCxnSpPr>
          <p:nvPr/>
        </p:nvCxnSpPr>
        <p:spPr>
          <a:xfrm rot="10800000" flipV="1">
            <a:off x="285720" y="3469872"/>
            <a:ext cx="1714512" cy="30566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Прямая соединительная линия 125"/>
          <p:cNvCxnSpPr/>
          <p:nvPr/>
        </p:nvCxnSpPr>
        <p:spPr>
          <a:xfrm rot="5400000">
            <a:off x="-1143040" y="4929198"/>
            <a:ext cx="2857520" cy="1588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Прямая со стрелкой 127"/>
          <p:cNvCxnSpPr>
            <a:endCxn id="22" idx="1"/>
          </p:cNvCxnSpPr>
          <p:nvPr/>
        </p:nvCxnSpPr>
        <p:spPr>
          <a:xfrm flipV="1">
            <a:off x="285720" y="6348164"/>
            <a:ext cx="505860" cy="9794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Прямая со стрелкой 2"/>
          <p:cNvCxnSpPr>
            <a:stCxn id="10" idx="2"/>
            <a:endCxn id="11" idx="0"/>
          </p:cNvCxnSpPr>
          <p:nvPr/>
        </p:nvCxnSpPr>
        <p:spPr>
          <a:xfrm flipH="1">
            <a:off x="1836172" y="1643051"/>
            <a:ext cx="2720927" cy="500065"/>
          </a:xfrm>
          <a:prstGeom prst="straightConnector1">
            <a:avLst/>
          </a:prstGeom>
          <a:ln>
            <a:solidFill>
              <a:srgbClr val="00206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>
            <a:stCxn id="10" idx="2"/>
            <a:endCxn id="12" idx="0"/>
          </p:cNvCxnSpPr>
          <p:nvPr/>
        </p:nvCxnSpPr>
        <p:spPr>
          <a:xfrm>
            <a:off x="4557099" y="1643051"/>
            <a:ext cx="2771547" cy="500065"/>
          </a:xfrm>
          <a:prstGeom prst="straightConnector1">
            <a:avLst/>
          </a:prstGeom>
          <a:ln>
            <a:solidFill>
              <a:srgbClr val="00206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>
            <a:stCxn id="11" idx="3"/>
            <a:endCxn id="13" idx="1"/>
          </p:cNvCxnSpPr>
          <p:nvPr/>
        </p:nvCxnSpPr>
        <p:spPr>
          <a:xfrm>
            <a:off x="3100872" y="2428868"/>
            <a:ext cx="256682" cy="0"/>
          </a:xfrm>
          <a:prstGeom prst="straightConnector1">
            <a:avLst/>
          </a:prstGeom>
          <a:ln>
            <a:solidFill>
              <a:srgbClr val="00206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13" idx="3"/>
            <a:endCxn id="12" idx="1"/>
          </p:cNvCxnSpPr>
          <p:nvPr/>
        </p:nvCxnSpPr>
        <p:spPr>
          <a:xfrm>
            <a:off x="5786446" y="2428868"/>
            <a:ext cx="214314" cy="0"/>
          </a:xfrm>
          <a:prstGeom prst="straightConnector1">
            <a:avLst/>
          </a:prstGeom>
          <a:ln>
            <a:solidFill>
              <a:srgbClr val="00206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4001317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79512" y="548681"/>
            <a:ext cx="885698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этап работы (2014-2015г.) –практический :</a:t>
            </a:r>
          </a:p>
          <a:p>
            <a:pPr>
              <a:buFont typeface="Arial" pitchFamily="34" charset="0"/>
              <a:buChar char="•"/>
            </a:pPr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сотрудничество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организациями и учреждениями социума.</a:t>
            </a:r>
          </a:p>
          <a:p>
            <a:pPr>
              <a:buFont typeface="Arial" pitchFamily="34" charset="0"/>
              <a:buChar char="•"/>
            </a:pPr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этап работы (2015-2016г. - перспектива) – заключительный:</a:t>
            </a:r>
          </a:p>
          <a:p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79512" y="1700808"/>
            <a:ext cx="8784976" cy="41975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создание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единой команды педагогов Центра и повышение ее компетентности в вопросах социализации дошкольников.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выстраивание индивидуальных образовательных маршрутов для каждого ребенка с целью развития уникальных способностей каждого с использованием ресурсов учреждений микрорайона.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обобщение и тиражирование авторских разработок педагогов по инновационной деятельности.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создание фильма по теме опытно-экспериментальной деятельности.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пополнение информационно-методического банка данных .</a:t>
            </a:r>
          </a:p>
        </p:txBody>
      </p:sp>
    </p:spTree>
    <p:extLst>
      <p:ext uri="{BB962C8B-B14F-4D97-AF65-F5344CB8AC3E}">
        <p14:creationId xmlns="" xmlns:p14="http://schemas.microsoft.com/office/powerpoint/2010/main" val="26182697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Другая 2">
      <a:dk1>
        <a:sysClr val="windowText" lastClr="000000"/>
      </a:dk1>
      <a:lt1>
        <a:sysClr val="window" lastClr="FFFFFF"/>
      </a:lt1>
      <a:dk2>
        <a:srgbClr val="00B05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Тема Office">
  <a:themeElements>
    <a:clrScheme name="Другая 2">
      <a:dk1>
        <a:sysClr val="windowText" lastClr="000000"/>
      </a:dk1>
      <a:lt1>
        <a:sysClr val="window" lastClr="FFFFFF"/>
      </a:lt1>
      <a:dk2>
        <a:srgbClr val="00B05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1268</TotalTime>
  <Words>453</Words>
  <Application>Microsoft Office PowerPoint</Application>
  <PresentationFormat>Экран (4:3)</PresentationFormat>
  <Paragraphs>94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Тема Office</vt:lpstr>
      <vt:lpstr>1_Тема Office</vt:lpstr>
      <vt:lpstr>2_Тема Office</vt:lpstr>
      <vt:lpstr>Социальное партнерство как условие социализации детей дошкольного возраста </vt:lpstr>
      <vt:lpstr>Нормативно - правовые документы:</vt:lpstr>
      <vt:lpstr>Социальное партнерство в образовании – это совместная коллективная распределенная деятельность различных социальных групп, которая приводит к позитивным и разделяемым всеми участниками данной деятельности эффектам.       «От того как прошло детство, кто вел ребенка за руку в детские годы, что вошло в его разум и сердце из окружающего мира – от этого в решающей степени зависит, каким человеком станет сегодняшний малыш»                                                                В.А. Сухомлинский.</vt:lpstr>
      <vt:lpstr> </vt:lpstr>
      <vt:lpstr>Задачи </vt:lpstr>
      <vt:lpstr>  1 этап работы - вхождение в эксперимент  (2013-2014г.)  Анализ и определение форм взаимодействия с объектами социума. </vt:lpstr>
      <vt:lpstr>Слайд 7</vt:lpstr>
      <vt:lpstr>Слайд 8</vt:lpstr>
      <vt:lpstr> </vt:lpstr>
      <vt:lpstr>Результаты работы</vt:lpstr>
      <vt:lpstr>Слайд 11</vt:lpstr>
      <vt:lpstr>           Спасибо за внимание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Социальное партнерство как условие социализации детей дошкольного возраста</dc:title>
  <dc:creator>1</dc:creator>
  <cp:lastModifiedBy>USER</cp:lastModifiedBy>
  <cp:revision>77</cp:revision>
  <cp:lastPrinted>2015-04-21T19:27:00Z</cp:lastPrinted>
  <dcterms:created xsi:type="dcterms:W3CDTF">2015-04-14T15:53:28Z</dcterms:created>
  <dcterms:modified xsi:type="dcterms:W3CDTF">2015-11-05T13:49:37Z</dcterms:modified>
</cp:coreProperties>
</file>