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4" r:id="rId3"/>
    <p:sldId id="272" r:id="rId4"/>
    <p:sldId id="270" r:id="rId5"/>
    <p:sldId id="274" r:id="rId6"/>
    <p:sldId id="273" r:id="rId7"/>
    <p:sldId id="275" r:id="rId8"/>
    <p:sldId id="276" r:id="rId9"/>
    <p:sldId id="279" r:id="rId10"/>
    <p:sldId id="277" r:id="rId11"/>
    <p:sldId id="257" r:id="rId12"/>
    <p:sldId id="260" r:id="rId13"/>
    <p:sldId id="261" r:id="rId14"/>
    <p:sldId id="258" r:id="rId15"/>
    <p:sldId id="269" r:id="rId16"/>
    <p:sldId id="265" r:id="rId17"/>
    <p:sldId id="267" r:id="rId18"/>
    <p:sldId id="263" r:id="rId19"/>
    <p:sldId id="278" r:id="rId20"/>
    <p:sldId id="280" r:id="rId21"/>
    <p:sldId id="266" r:id="rId22"/>
    <p:sldId id="26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201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>
        <p:scale>
          <a:sx n="82" d="100"/>
          <a:sy n="82" d="100"/>
        </p:scale>
        <p:origin x="-720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36E9D-2B69-47BF-9174-A721A17F8EC9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EBF3-C638-4F4C-9408-37DAAF3482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793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Lenta_P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500" y="3048000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цветы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384884"/>
            <a:ext cx="5990780" cy="447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6000" b="1" i="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729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vfr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7245" y="3411513"/>
            <a:ext cx="1720439" cy="3401863"/>
          </a:xfrm>
          <a:prstGeom prst="rect">
            <a:avLst/>
          </a:prstGeom>
        </p:spPr>
      </p:pic>
      <p:pic>
        <p:nvPicPr>
          <p:cNvPr id="13" name="Рисунок 12" descr="vfr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105670" y="4274283"/>
            <a:ext cx="1765571" cy="3401863"/>
          </a:xfrm>
          <a:prstGeom prst="rect">
            <a:avLst/>
          </a:prstGeom>
        </p:spPr>
      </p:pic>
      <p:pic>
        <p:nvPicPr>
          <p:cNvPr id="14" name="Рисунок 13" descr="0_8e311_6aba0cd4_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5516" y="5409220"/>
            <a:ext cx="142875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7521" y="4445226"/>
            <a:ext cx="2366247" cy="241277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Сколько бы лет не прошло – помните!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3068960"/>
            <a:ext cx="6400800" cy="1872208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Подготовили: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воспитатели </a:t>
            </a:r>
          </a:p>
          <a:p>
            <a:pPr algn="r">
              <a:spcBef>
                <a:spcPts val="0"/>
              </a:spcBef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младшей группы №1 «Фиалки»</a:t>
            </a:r>
          </a:p>
          <a:p>
            <a:pPr algn="r">
              <a:spcBef>
                <a:spcPts val="0"/>
              </a:spcBef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Костюнина О.И.,</a:t>
            </a:r>
          </a:p>
          <a:p>
            <a:pPr algn="r">
              <a:spcBef>
                <a:spcPts val="0"/>
              </a:spcBef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Борисычева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Е.В.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692696"/>
            <a:ext cx="691276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</a:p>
          <a:p>
            <a:pPr algn="ctr"/>
            <a:r>
              <a:rPr lang="ru-RU" sz="24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Составление плана работы, разработка проекта.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Диагностика знаний детей.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Сбор материала по теме (фотографии, книги, альбомы и т.д.)</a:t>
            </a:r>
          </a:p>
          <a:p>
            <a:pPr algn="ctr"/>
            <a:r>
              <a:rPr lang="ru-RU" sz="24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Основной этап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Беседы.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Просмотр презентаций о ВОВ.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Игры военной тематики: «Меткий стрелок», «Будь внимателен», «Передай снаряд».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деятельность(творчество ).</a:t>
            </a:r>
          </a:p>
        </p:txBody>
      </p:sp>
    </p:spTree>
    <p:extLst>
      <p:ext uri="{BB962C8B-B14F-4D97-AF65-F5344CB8AC3E}">
        <p14:creationId xmlns="" xmlns:p14="http://schemas.microsoft.com/office/powerpoint/2010/main" val="311374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9652" y="692696"/>
            <a:ext cx="60846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Наши прадедушки- </a:t>
            </a:r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герои.</a:t>
            </a:r>
            <a:r>
              <a:rPr lang="ru-RU" sz="32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Помним и </a:t>
            </a:r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гордимся!</a:t>
            </a:r>
            <a:endParaRPr lang="ru-RU" sz="32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02" y="2708920"/>
            <a:ext cx="3752549" cy="2949426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08920"/>
            <a:ext cx="3080726" cy="2949426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1259632" y="1946739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Тарабарин</a:t>
            </a:r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 Петр с однополчанами, прапрадед Дубка Марка.</a:t>
            </a:r>
            <a:endParaRPr lang="ru-RU" sz="20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43248"/>
            <a:ext cx="2944918" cy="2678163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764704"/>
            <a:ext cx="540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Наши прадедушки- герои</a:t>
            </a:r>
            <a:br>
              <a:rPr lang="ru-RU" sz="32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Помним и </a:t>
            </a:r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гордимся!</a:t>
            </a:r>
            <a:endParaRPr lang="ru-RU" sz="32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08920"/>
            <a:ext cx="2952328" cy="2889937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1187624" y="1828855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Симонов В.И. прадед Костюниной О.И.</a:t>
            </a:r>
            <a:endParaRPr lang="ru-RU" sz="20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2021942"/>
            <a:ext cx="39964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Кузьмук</a:t>
            </a:r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 Иван Григорьевич и Любовь Давыдовна, прапрадед и прапрабабушка </a:t>
            </a:r>
            <a:r>
              <a:rPr lang="ru-RU" sz="2000" dirty="0" err="1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Замарий</a:t>
            </a:r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 Паши</a:t>
            </a:r>
            <a:endParaRPr lang="ru-RU" sz="20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872716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Спасибо прадедам за мир!</a:t>
            </a:r>
            <a:endParaRPr lang="ru-RU" sz="32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1\Pictures\1649854419534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2772308" cy="2376264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72816"/>
            <a:ext cx="2587563" cy="2350009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138" y="3717032"/>
            <a:ext cx="2844676" cy="2160240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2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656692"/>
            <a:ext cx="63727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Акция «Журавли памяти».</a:t>
            </a:r>
          </a:p>
          <a:p>
            <a:pPr algn="ctr"/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Мы за мирное небо!</a:t>
            </a:r>
            <a:endParaRPr lang="ru-RU" sz="32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2592287" cy="2437173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72816"/>
            <a:ext cx="2420042" cy="2520280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1925105" cy="2901319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900" y="842650"/>
            <a:ext cx="1873504" cy="2442334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1\Pictures\IMG_20220406_084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12307"/>
            <a:ext cx="1872208" cy="2300669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29000"/>
            <a:ext cx="2016225" cy="2532112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1\Pictures\16502669901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176" y="869974"/>
            <a:ext cx="2088232" cy="2343001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3402588"/>
            <a:ext cx="3548302" cy="2532112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1959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1700" y="944724"/>
            <a:ext cx="6089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Наше творчество </a:t>
            </a:r>
            <a:endParaRPr lang="ru-RU" sz="32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08920"/>
            <a:ext cx="2664296" cy="2864149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3204356" cy="2396909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3313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872716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Наше творчество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1457490"/>
            <a:ext cx="2268252" cy="2392665"/>
          </a:xfrm>
          <a:prstGeom prst="rect">
            <a:avLst/>
          </a:prstGeom>
          <a:ln w="19050">
            <a:solidFill>
              <a:srgbClr val="57201F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2088232" cy="2050856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45024"/>
            <a:ext cx="1872208" cy="2345086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1\Pictures\16493395021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61048"/>
            <a:ext cx="2561456" cy="1944216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634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2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475656" y="1022069"/>
            <a:ext cx="6264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Наше творчество</a:t>
            </a:r>
            <a:endParaRPr lang="ru-RU" sz="32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2232248" cy="3210889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2936"/>
            <a:ext cx="2160240" cy="3073934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60848"/>
            <a:ext cx="1964554" cy="2578076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9812" y="944724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На занятиях</a:t>
            </a:r>
            <a:endParaRPr lang="ru-RU" sz="32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45024"/>
            <a:ext cx="3096343" cy="2150586"/>
          </a:xfrm>
          <a:prstGeom prst="rect">
            <a:avLst/>
          </a:prstGeom>
          <a:ln w="19050">
            <a:solidFill>
              <a:srgbClr val="57201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628800"/>
            <a:ext cx="2433818" cy="2124236"/>
          </a:xfrm>
          <a:prstGeom prst="rect">
            <a:avLst/>
          </a:prstGeom>
          <a:ln w="19050">
            <a:solidFill>
              <a:srgbClr val="57201F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759148"/>
            <a:ext cx="2448272" cy="2218556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260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 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512676"/>
            <a:ext cx="7776864" cy="58655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9961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764704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Памятные места </a:t>
            </a:r>
            <a:endParaRPr lang="ru-RU" sz="32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2099095" cy="1800200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29000"/>
            <a:ext cx="2304256" cy="2439776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40768"/>
            <a:ext cx="2472859" cy="1836204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2520280" cy="2467355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447" y="1457491"/>
            <a:ext cx="2187649" cy="1683477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3720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996952"/>
            <a:ext cx="2250884" cy="2447471"/>
          </a:xfrm>
          <a:prstGeom prst="rect">
            <a:avLst/>
          </a:prstGeom>
          <a:ln w="19050">
            <a:solidFill>
              <a:srgbClr val="57201F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483768" y="797271"/>
            <a:ext cx="4349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Окна Победы</a:t>
            </a:r>
            <a:endParaRPr lang="ru-RU" sz="32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72816"/>
            <a:ext cx="2232248" cy="2772308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2497326" cy="2088232"/>
          </a:xfrm>
          <a:prstGeom prst="rect">
            <a:avLst/>
          </a:prstGeom>
          <a:noFill/>
          <a:ln w="19050">
            <a:solidFill>
              <a:srgbClr val="5720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5582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872716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Салют Победы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36812"/>
            <a:ext cx="5400600" cy="40804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7901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1700" y="944724"/>
            <a:ext cx="6089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sz="32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529499"/>
            <a:ext cx="71647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     Вся </a:t>
            </a:r>
            <a:r>
              <a:rPr lang="ru-RU" sz="20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страна готовится к </a:t>
            </a:r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праздновани</a:t>
            </a:r>
            <a:r>
              <a:rPr lang="ru-RU" sz="20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Победы в Великой Отечественной войне 1941 – 1945 г., вспоминает события тех лет.  Дети должны почувствовать себя участниками этих событий.</a:t>
            </a:r>
          </a:p>
          <a:p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     У </a:t>
            </a:r>
            <a:r>
              <a:rPr lang="ru-RU" sz="20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детей младшего дошкольного возраста не сформированы представления об Отечестве, о Великой Отечественной войне 1941 – 1945 г.,  о подвиге  </a:t>
            </a:r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их прадедов в </a:t>
            </a:r>
            <a:r>
              <a:rPr lang="ru-RU" sz="20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военные годы.</a:t>
            </a:r>
          </a:p>
          <a:p>
            <a:r>
              <a:rPr lang="ru-RU" sz="20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Как сложно рассказывать детям о войне. Но это важно и значимо! Без знания, понимания и переживания этих страниц нашей истории невозможно воспитать настоящего патриота и гражданина России</a:t>
            </a:r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0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88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87625" y="1124744"/>
            <a:ext cx="7488831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28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творческий, познавательный.</a:t>
            </a:r>
            <a:endParaRPr lang="ru-RU" sz="28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 : </a:t>
            </a:r>
            <a:r>
              <a:rPr lang="ru-RU" sz="28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краткосрочный.</a:t>
            </a:r>
            <a:endParaRPr lang="ru-RU" sz="28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Срок реализации проекта </a:t>
            </a:r>
            <a:r>
              <a:rPr lang="ru-RU" sz="28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: апрель –май </a:t>
            </a:r>
            <a:r>
              <a:rPr lang="ru-RU" sz="28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2022г.</a:t>
            </a:r>
            <a:endParaRPr lang="ru-RU" sz="28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Участники </a:t>
            </a:r>
            <a:r>
              <a:rPr lang="ru-RU" sz="28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8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: воспитатели, музыкальный </a:t>
            </a:r>
            <a:r>
              <a:rPr lang="ru-RU" sz="28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руководитель, дети, родители воспитанников.</a:t>
            </a:r>
            <a:endParaRPr lang="ru-RU" sz="28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Возраст </a:t>
            </a:r>
            <a:r>
              <a:rPr lang="ru-RU" sz="28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детей: </a:t>
            </a:r>
            <a:r>
              <a:rPr lang="ru-RU" sz="28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3-4 года.</a:t>
            </a:r>
            <a:endParaRPr lang="ru-RU" sz="28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912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87450" y="908719"/>
            <a:ext cx="7956550" cy="5217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4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Образовательная область: </a:t>
            </a:r>
            <a:endParaRPr lang="ru-RU" sz="2400" dirty="0" smtClean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«Познавательное развитие» </a:t>
            </a: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-   систематизировать </a:t>
            </a:r>
            <a:r>
              <a:rPr lang="ru-RU" sz="24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знания детей о Великой Отечественной войне, полученные во время чтения книг, просмотра видеоматериалов</a:t>
            </a: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«Социально-коммуникативное развитие» </a:t>
            </a: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- воспитывать    </a:t>
            </a:r>
            <a:r>
              <a:rPr lang="ru-RU" sz="24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чувство уважения и благодарности к тем кто принес победу нашему народу. Воспитывать гордость за </a:t>
            </a: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наш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город и его </a:t>
            </a: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жителей.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«Художественно –эстетическое развитие» </a:t>
            </a: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-  развивать </a:t>
            </a:r>
            <a:r>
              <a:rPr lang="ru-RU" sz="24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творческое </a:t>
            </a: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воображение.</a:t>
            </a:r>
            <a:endParaRPr lang="ru-RU" sz="24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>
              <a:buFontTx/>
              <a:buChar char="-"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377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5716" y="692696"/>
            <a:ext cx="6372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Задачи проекта</a:t>
            </a:r>
            <a:endParaRPr lang="ru-RU" sz="32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268760"/>
            <a:ext cx="69847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Формировать первичные представления об </a:t>
            </a: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истории ВОВ.</a:t>
            </a:r>
            <a:endParaRPr lang="ru-RU" sz="24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Формировать у детей патриотические чувства, воспитывать любовь и уважение </a:t>
            </a: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к прошлому своей семьи, к подвигу советского солдата.</a:t>
            </a:r>
            <a:endParaRPr lang="ru-RU" sz="24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Обогащать представления детей о войне, празднике Победы и поддерживать стремление отражать их в художественно – творческой деятельности.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Развивать эмоциональную отзывчивость, понимание и различение отдельных ярко выраженных эмоциональных состояний людей (радость, веселье, слезы, боль, гнев</a:t>
            </a:r>
            <a:r>
              <a:rPr lang="ru-RU" sz="24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531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656692"/>
            <a:ext cx="5760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Предполагаемый результат</a:t>
            </a:r>
            <a:endParaRPr lang="ru-RU" sz="32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67644" y="1241466"/>
            <a:ext cx="70567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ru-RU" sz="2000" dirty="0" smtClean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0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у детей интереса и уважения к истории России.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Дети получают первые представления о Великой Отечественной войне, о важности  праздника Дня Победы для каждого русского человека.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Сформировано уважительное отношение к участникам войны, бережное отношение к семейным фотографиям и реликвиям (медали, грамоты и др.).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Оформление выставки   семейного творчества на тему: «Великой войны победу мы не должны забывать!»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Праздник «День Победы».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Оформление выставки   детского </a:t>
            </a:r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творчества: «Журавли памяти», «Спасибо прадедам за мир!»</a:t>
            </a:r>
            <a:endParaRPr lang="ru-RU" sz="20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496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980727"/>
            <a:ext cx="748883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Обеспечение проектной деятельности</a:t>
            </a:r>
          </a:p>
          <a:p>
            <a:pPr algn="ctr"/>
            <a:endParaRPr lang="ru-RU" sz="2000" b="1" dirty="0" smtClean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Методическое</a:t>
            </a:r>
          </a:p>
          <a:p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- Андреева Н.Ф. Планирование работы по патриотическому воспитанию в ДОУ// </a:t>
            </a:r>
            <a:r>
              <a:rPr lang="ru-RU" sz="20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правление ДОУ,2005, №1.</a:t>
            </a:r>
          </a:p>
          <a:p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- Буре Р.С. «Социально – нравственное воспитание дошкольников» – М.: Мозаика – Синтез, 2015г.</a:t>
            </a:r>
          </a:p>
          <a:p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- Интернет – ресурсы.</a:t>
            </a:r>
          </a:p>
          <a:p>
            <a:pPr algn="ctr"/>
            <a:r>
              <a:rPr lang="ru-RU" sz="20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Материально –техническое</a:t>
            </a:r>
          </a:p>
          <a:p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- Презентации для дошкольников о ВОВ.</a:t>
            </a:r>
          </a:p>
          <a:p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- Просмотр мультфильмов «Вася – Василек», «Солдатская сказка».</a:t>
            </a:r>
          </a:p>
          <a:p>
            <a:r>
              <a:rPr lang="ru-RU" sz="2000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- Художественная литература и иллюстрации по теме.</a:t>
            </a:r>
          </a:p>
          <a:p>
            <a:endParaRPr lang="ru-RU" sz="20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11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800709"/>
            <a:ext cx="752483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Значимость </a:t>
            </a:r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32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для всех </a:t>
            </a:r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sz="3200" b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участников</a:t>
            </a:r>
            <a:r>
              <a:rPr lang="ru-RU" sz="32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Дети </a:t>
            </a:r>
            <a:r>
              <a:rPr lang="ru-RU" sz="24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получают знания о празднике Дне Победы, формируются  представления о Великой Отечественной войне 1941 – 1945 г.</a:t>
            </a:r>
          </a:p>
          <a:p>
            <a:pPr algn="just"/>
            <a:r>
              <a:rPr lang="ru-RU" sz="2400" b="1" i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2400" i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продолжает осваивать  метод проектирования, который позволяет  эффективно развивать познавательно-исследовательское и творческое мышление дошкольников.</a:t>
            </a:r>
          </a:p>
          <a:p>
            <a:pPr algn="just"/>
            <a:r>
              <a:rPr lang="ru-RU" sz="2400" b="1" i="1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  <a:r>
              <a:rPr lang="ru-RU" sz="2400" dirty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 активно участвуют в проведении проекта, выставке семейного творчества, в оформлении тематической выставки, в подготовке к итоговому мероприятию.</a:t>
            </a:r>
          </a:p>
        </p:txBody>
      </p:sp>
    </p:spTree>
    <p:extLst>
      <p:ext uri="{BB962C8B-B14F-4D97-AF65-F5344CB8AC3E}">
        <p14:creationId xmlns="" xmlns:p14="http://schemas.microsoft.com/office/powerpoint/2010/main" val="24305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463</Words>
  <Application>Microsoft Office PowerPoint</Application>
  <PresentationFormat>Экран (4:3)</PresentationFormat>
  <Paragraphs>79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Сколько бы лет не прошло – помните!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USER</cp:lastModifiedBy>
  <cp:revision>69</cp:revision>
  <dcterms:created xsi:type="dcterms:W3CDTF">2015-04-30T16:13:06Z</dcterms:created>
  <dcterms:modified xsi:type="dcterms:W3CDTF">2022-05-05T09:57:23Z</dcterms:modified>
</cp:coreProperties>
</file>