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13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49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43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04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190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43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67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40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4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45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1595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4473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4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35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5447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1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316F-82E4-42C3-B5DD-9177362014D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F3837-7CDF-4D8B-AE80-EFF7C4933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85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340864"/>
            <a:ext cx="7766936" cy="1709972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«Лето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 ах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лето»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«Тюльпаны»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20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00" y="2488792"/>
            <a:ext cx="4551949" cy="341213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292" y="950976"/>
            <a:ext cx="4619749" cy="3462958"/>
          </a:xfr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18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43" y="658368"/>
            <a:ext cx="4659864" cy="3493028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213" y="2389632"/>
            <a:ext cx="4538426" cy="3401998"/>
          </a:xfr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820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99" y="460857"/>
            <a:ext cx="4183062" cy="3135618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021" y="704102"/>
            <a:ext cx="4184650" cy="3136808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501" y="3368054"/>
            <a:ext cx="4184650" cy="313680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71134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</TotalTime>
  <Words>0</Words>
  <Application>Microsoft Office PowerPoint</Application>
  <PresentationFormat>Произвольный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  «Лето, ах лето»…  группа «Тюльпаны»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Лето, ах лето… группа «Тюльпаны»</dc:title>
  <dc:creator>Alexander Vozleev</dc:creator>
  <cp:lastModifiedBy>USER</cp:lastModifiedBy>
  <cp:revision>2</cp:revision>
  <dcterms:created xsi:type="dcterms:W3CDTF">2022-04-05T13:55:21Z</dcterms:created>
  <dcterms:modified xsi:type="dcterms:W3CDTF">2022-06-02T10:24:41Z</dcterms:modified>
</cp:coreProperties>
</file>