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4134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249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436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2041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61905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439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0679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44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649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945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31595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44735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45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335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54478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11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6316F-82E4-42C3-B5DD-9177362014D1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AF3837-7CDF-4D8B-AE80-EFF7C4933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285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340864"/>
            <a:ext cx="7766936" cy="1709972"/>
          </a:xfrm>
        </p:spPr>
        <p:txBody>
          <a:bodyPr/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«Лето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, ах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лето»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группа «Тюльпаны»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20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300" y="2488792"/>
            <a:ext cx="4551949" cy="341213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8292" y="950976"/>
            <a:ext cx="4619749" cy="3462958"/>
          </a:xfr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0185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143" y="658368"/>
            <a:ext cx="4659864" cy="349302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0213" y="2389632"/>
            <a:ext cx="4538426" cy="3401998"/>
          </a:xfr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72820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599" y="460857"/>
            <a:ext cx="4183062" cy="313561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8021" y="704102"/>
            <a:ext cx="4184650" cy="313680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0501" y="3368054"/>
            <a:ext cx="4184650" cy="3136808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0071134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5</TotalTime>
  <Words>0</Words>
  <Application>Microsoft Office PowerPoint</Application>
  <PresentationFormat>Произвольный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  «Лето, ах лето»…  группа «Тюльпаны»</vt:lpstr>
      <vt:lpstr>Слайд 2</vt:lpstr>
      <vt:lpstr>Слайд 3</vt:lpstr>
      <vt:lpstr>Слайд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Лето, ах лето… группа «Тюльпаны»</dc:title>
  <dc:creator>Alexander Vozleev</dc:creator>
  <cp:lastModifiedBy>USER</cp:lastModifiedBy>
  <cp:revision>2</cp:revision>
  <dcterms:created xsi:type="dcterms:W3CDTF">2022-04-05T13:55:21Z</dcterms:created>
  <dcterms:modified xsi:type="dcterms:W3CDTF">2022-06-02T10:24:41Z</dcterms:modified>
</cp:coreProperties>
</file>