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-114" y="-6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A0243181-46DA-43EC-85FB-B5BF488B2E08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BE208C86-BE32-4D27-A6CF-76C4E5352A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82111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43181-46DA-43EC-85FB-B5BF488B2E08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08C86-BE32-4D27-A6CF-76C4E5352A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33033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A0243181-46DA-43EC-85FB-B5BF488B2E08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BE208C86-BE32-4D27-A6CF-76C4E5352A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3914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43181-46DA-43EC-85FB-B5BF488B2E08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08C86-BE32-4D27-A6CF-76C4E5352A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40627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A0243181-46DA-43EC-85FB-B5BF488B2E08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BE208C86-BE32-4D27-A6CF-76C4E5352A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9350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A0243181-46DA-43EC-85FB-B5BF488B2E08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BE208C86-BE32-4D27-A6CF-76C4E5352A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1465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A0243181-46DA-43EC-85FB-B5BF488B2E08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BE208C86-BE32-4D27-A6CF-76C4E5352A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14243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43181-46DA-43EC-85FB-B5BF488B2E08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08C86-BE32-4D27-A6CF-76C4E5352A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704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A0243181-46DA-43EC-85FB-B5BF488B2E08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BE208C86-BE32-4D27-A6CF-76C4E5352A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81125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43181-46DA-43EC-85FB-B5BF488B2E08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08C86-BE32-4D27-A6CF-76C4E5352A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5602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A0243181-46DA-43EC-85FB-B5BF488B2E08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BE208C86-BE32-4D27-A6CF-76C4E5352A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97058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43181-46DA-43EC-85FB-B5BF488B2E08}" type="datetimeFigureOut">
              <a:rPr lang="ru-RU" smtClean="0"/>
              <a:pPr/>
              <a:t>02.06.2022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08C86-BE32-4D27-A6CF-76C4E5352A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7576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9236" y="2075505"/>
            <a:ext cx="8679915" cy="1326064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«Засветись»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47045" y="3930650"/>
            <a:ext cx="8673427" cy="1322587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Безопасность превыше всего!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«Нас видно на дороге»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1274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видно было на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дороге -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фликер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нам поможет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67072" y="258843"/>
            <a:ext cx="3858623" cy="2764773"/>
          </a:xfrm>
          <a:ln w="19050">
            <a:solidFill>
              <a:srgbClr val="FF0000"/>
            </a:solidFill>
          </a:ln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53028" y="3450336"/>
            <a:ext cx="3779255" cy="2767584"/>
          </a:xfrm>
          <a:ln w="19050">
            <a:solidFill>
              <a:srgbClr val="FF0000"/>
            </a:solidFill>
          </a:ln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47313" y="2724711"/>
            <a:ext cx="3697627" cy="2773882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57334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Зная правила ПДД – не окажешься в беде!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53558" y="1182624"/>
            <a:ext cx="5918654" cy="4169664"/>
          </a:xfrm>
          <a:ln w="190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836618353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TM16401371[[fn=Атлас]]</Template>
  <TotalTime>5</TotalTime>
  <Words>31</Words>
  <Application>Microsoft Office PowerPoint</Application>
  <PresentationFormat>Произвольный</PresentationFormat>
  <Paragraphs>5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Atlas</vt:lpstr>
      <vt:lpstr>«Засветись»</vt:lpstr>
      <vt:lpstr>Чтобы видно было на дороге - фликер нам поможет</vt:lpstr>
      <vt:lpstr>Зная правила ПДД – не окажешься в беде!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«Засветись»</dc:title>
  <dc:creator>Alexander Vozleev</dc:creator>
  <cp:lastModifiedBy>USER</cp:lastModifiedBy>
  <cp:revision>2</cp:revision>
  <dcterms:created xsi:type="dcterms:W3CDTF">2022-04-05T13:38:17Z</dcterms:created>
  <dcterms:modified xsi:type="dcterms:W3CDTF">2022-06-02T10:20:14Z</dcterms:modified>
</cp:coreProperties>
</file>