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72041-94F0-49D1-AC6E-3050D61566D3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772BF-5AB1-416B-99A0-29822EB3D7E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Текстура не эт фон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3997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Осень 12 гр\1635253599097.jpg"/>
          <p:cNvPicPr/>
          <p:nvPr/>
        </p:nvPicPr>
        <p:blipFill>
          <a:blip r:embed="rId3" cstate="print"/>
          <a:srcRect t="18182" r="6466" b="25000"/>
          <a:stretch>
            <a:fillRect/>
          </a:stretch>
        </p:blipFill>
        <p:spPr bwMode="auto">
          <a:xfrm>
            <a:off x="3203848" y="404664"/>
            <a:ext cx="2232248" cy="1892424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27-10-2021_10-48-20\1635320344979.jpg"/>
          <p:cNvPicPr/>
          <p:nvPr/>
        </p:nvPicPr>
        <p:blipFill>
          <a:blip r:embed="rId4" cstate="print"/>
          <a:srcRect t="27365" b="14189"/>
          <a:stretch>
            <a:fillRect/>
          </a:stretch>
        </p:blipFill>
        <p:spPr bwMode="auto">
          <a:xfrm>
            <a:off x="2699792" y="2420888"/>
            <a:ext cx="2232248" cy="1872208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27-10-2021_10-48-20\1635320344995.jpg"/>
          <p:cNvPicPr/>
          <p:nvPr/>
        </p:nvPicPr>
        <p:blipFill>
          <a:blip r:embed="rId5" cstate="print"/>
          <a:srcRect t="5063"/>
          <a:stretch>
            <a:fillRect/>
          </a:stretch>
        </p:blipFill>
        <p:spPr bwMode="auto">
          <a:xfrm>
            <a:off x="323528" y="2276872"/>
            <a:ext cx="2016224" cy="230288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Осень 12 гр\1635253599055.jpg"/>
          <p:cNvPicPr/>
          <p:nvPr/>
        </p:nvPicPr>
        <p:blipFill>
          <a:blip r:embed="rId6" cstate="print"/>
          <a:srcRect l="9554"/>
          <a:stretch>
            <a:fillRect/>
          </a:stretch>
        </p:blipFill>
        <p:spPr bwMode="auto">
          <a:xfrm>
            <a:off x="1115616" y="4149080"/>
            <a:ext cx="2016224" cy="2492896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27-10-2021_10-48-20\1635323695430.jpg"/>
          <p:cNvPicPr/>
          <p:nvPr/>
        </p:nvPicPr>
        <p:blipFill>
          <a:blip r:embed="rId7" cstate="print"/>
          <a:srcRect t="17377"/>
          <a:stretch>
            <a:fillRect/>
          </a:stretch>
        </p:blipFill>
        <p:spPr bwMode="auto">
          <a:xfrm>
            <a:off x="3347864" y="4509120"/>
            <a:ext cx="2016224" cy="2232248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Рисунок 9" descr="C:\Users\USER\Desktop\Осень 12 гр\1635253599087.jpg"/>
          <p:cNvPicPr/>
          <p:nvPr/>
        </p:nvPicPr>
        <p:blipFill>
          <a:blip r:embed="rId8" cstate="print"/>
          <a:srcRect t="20158" b="18972"/>
          <a:stretch>
            <a:fillRect/>
          </a:stretch>
        </p:blipFill>
        <p:spPr bwMode="auto">
          <a:xfrm>
            <a:off x="755576" y="260648"/>
            <a:ext cx="2232248" cy="1872208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508104" y="1700808"/>
            <a:ext cx="34563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октябре, в нашем детском саду проходят осенние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праздники.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гости к ребятам пришли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грибочки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старичок –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лесовичок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Осень-красавица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заглянула к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ним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гости,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принесла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гостинцы: фрукты и  овощи. Вместе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Осенью воспитанники отправились в увлекательное путешествие в осенний лес и на огород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Пели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песни, исполняли танцы, играли в веселые игры, отгадывали осенние загадки,  рассказывали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стихи. 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самым ярким и запоминающимся эпизодом стал сюрпризный момент – корзина с яблоками от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всех ребят!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73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2021-10-27T12:16:39Z</dcterms:created>
  <dcterms:modified xsi:type="dcterms:W3CDTF">2021-10-28T05:24:53Z</dcterms:modified>
</cp:coreProperties>
</file>