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CA50C-6A20-4153-A0CA-C4658510ECE6}" type="datetimeFigureOut">
              <a:rPr lang="ru-RU" smtClean="0"/>
              <a:t>21.10.2021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B2908-CF7D-4D1F-8EDA-D7C5FD06018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CA50C-6A20-4153-A0CA-C4658510ECE6}" type="datetimeFigureOut">
              <a:rPr lang="ru-RU" smtClean="0"/>
              <a:t>21.10.2021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B2908-CF7D-4D1F-8EDA-D7C5FD06018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CA50C-6A20-4153-A0CA-C4658510ECE6}" type="datetimeFigureOut">
              <a:rPr lang="ru-RU" smtClean="0"/>
              <a:t>21.10.2021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B2908-CF7D-4D1F-8EDA-D7C5FD06018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CA50C-6A20-4153-A0CA-C4658510ECE6}" type="datetimeFigureOut">
              <a:rPr lang="ru-RU" smtClean="0"/>
              <a:t>21.10.2021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B2908-CF7D-4D1F-8EDA-D7C5FD06018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CA50C-6A20-4153-A0CA-C4658510ECE6}" type="datetimeFigureOut">
              <a:rPr lang="ru-RU" smtClean="0"/>
              <a:t>21.10.2021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B2908-CF7D-4D1F-8EDA-D7C5FD06018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CA50C-6A20-4153-A0CA-C4658510ECE6}" type="datetimeFigureOut">
              <a:rPr lang="ru-RU" smtClean="0"/>
              <a:t>21.10.2021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B2908-CF7D-4D1F-8EDA-D7C5FD06018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CA50C-6A20-4153-A0CA-C4658510ECE6}" type="datetimeFigureOut">
              <a:rPr lang="ru-RU" smtClean="0"/>
              <a:t>21.10.2021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B2908-CF7D-4D1F-8EDA-D7C5FD06018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CA50C-6A20-4153-A0CA-C4658510ECE6}" type="datetimeFigureOut">
              <a:rPr lang="ru-RU" smtClean="0"/>
              <a:t>21.10.2021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B2908-CF7D-4D1F-8EDA-D7C5FD06018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CA50C-6A20-4153-A0CA-C4658510ECE6}" type="datetimeFigureOut">
              <a:rPr lang="ru-RU" smtClean="0"/>
              <a:t>21.10.2021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B2908-CF7D-4D1F-8EDA-D7C5FD06018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CA50C-6A20-4153-A0CA-C4658510ECE6}" type="datetimeFigureOut">
              <a:rPr lang="ru-RU" smtClean="0"/>
              <a:t>21.10.2021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B2908-CF7D-4D1F-8EDA-D7C5FD06018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CA50C-6A20-4153-A0CA-C4658510ECE6}" type="datetimeFigureOut">
              <a:rPr lang="ru-RU" smtClean="0"/>
              <a:t>21.10.2021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B2908-CF7D-4D1F-8EDA-D7C5FD06018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ECA50C-6A20-4153-A0CA-C4658510ECE6}" type="datetimeFigureOut">
              <a:rPr lang="ru-RU" smtClean="0"/>
              <a:t>21.10.2021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CB2908-CF7D-4D1F-8EDA-D7C5FD06018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Пищевые привычки картинки, стоковые фото Пищевые привычки | Depositphoto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56" y="0"/>
            <a:ext cx="9139944" cy="6858000"/>
          </a:xfrm>
          <a:prstGeom prst="rect">
            <a:avLst/>
          </a:prstGeom>
          <a:noFill/>
        </p:spPr>
      </p:pic>
      <p:pic>
        <p:nvPicPr>
          <p:cNvPr id="3" name="Рисунок 2" descr="C:\Users\USER\Desktop\огородные фантазии\1634796709840.jpg"/>
          <p:cNvPicPr/>
          <p:nvPr/>
        </p:nvPicPr>
        <p:blipFill>
          <a:blip r:embed="rId3" cstate="print"/>
          <a:srcRect b="17443"/>
          <a:stretch>
            <a:fillRect/>
          </a:stretch>
        </p:blipFill>
        <p:spPr bwMode="auto">
          <a:xfrm>
            <a:off x="971600" y="2996952"/>
            <a:ext cx="2088232" cy="2044515"/>
          </a:xfrm>
          <a:prstGeom prst="rect">
            <a:avLst/>
          </a:prstGeom>
          <a:noFill/>
          <a:ln w="19050">
            <a:solidFill>
              <a:srgbClr val="FFFF00"/>
            </a:solidFill>
            <a:miter lim="800000"/>
            <a:headEnd/>
            <a:tailEnd/>
          </a:ln>
        </p:spPr>
      </p:pic>
      <p:pic>
        <p:nvPicPr>
          <p:cNvPr id="4" name="Рисунок 3" descr="C:\Users\USER\Desktop\огородные фантазии\1634796709784.jpg"/>
          <p:cNvPicPr/>
          <p:nvPr/>
        </p:nvPicPr>
        <p:blipFill>
          <a:blip r:embed="rId4" cstate="print"/>
          <a:srcRect l="5751" t="4077" b="13519"/>
          <a:stretch>
            <a:fillRect/>
          </a:stretch>
        </p:blipFill>
        <p:spPr bwMode="auto">
          <a:xfrm>
            <a:off x="5220072" y="4725144"/>
            <a:ext cx="2447925" cy="1687012"/>
          </a:xfrm>
          <a:prstGeom prst="rect">
            <a:avLst/>
          </a:prstGeom>
          <a:noFill/>
          <a:ln w="19050">
            <a:solidFill>
              <a:srgbClr val="FFC000"/>
            </a:solidFill>
            <a:miter lim="800000"/>
            <a:headEnd/>
            <a:tailEnd/>
          </a:ln>
        </p:spPr>
      </p:pic>
      <p:pic>
        <p:nvPicPr>
          <p:cNvPr id="5" name="Рисунок 4" descr="C:\Users\USER\Desktop\огородные фантазии\1634796709768.jpg"/>
          <p:cNvPicPr/>
          <p:nvPr/>
        </p:nvPicPr>
        <p:blipFill>
          <a:blip r:embed="rId5" cstate="print"/>
          <a:srcRect t="32171" r="5735" b="2949"/>
          <a:stretch>
            <a:fillRect/>
          </a:stretch>
        </p:blipFill>
        <p:spPr bwMode="auto">
          <a:xfrm>
            <a:off x="3347864" y="2924944"/>
            <a:ext cx="2217043" cy="1873002"/>
          </a:xfrm>
          <a:prstGeom prst="rect">
            <a:avLst/>
          </a:prstGeom>
          <a:noFill/>
          <a:ln w="19050">
            <a:solidFill>
              <a:srgbClr val="C00000"/>
            </a:solidFill>
            <a:miter lim="800000"/>
            <a:headEnd/>
            <a:tailEnd/>
          </a:ln>
        </p:spPr>
      </p:pic>
      <p:pic>
        <p:nvPicPr>
          <p:cNvPr id="6" name="Рисунок 5" descr="C:\Users\USER\Desktop\огородные фантазии\1634796709816.jpg"/>
          <p:cNvPicPr/>
          <p:nvPr/>
        </p:nvPicPr>
        <p:blipFill>
          <a:blip r:embed="rId6" cstate="print"/>
          <a:srcRect t="13043" b="20949"/>
          <a:stretch>
            <a:fillRect/>
          </a:stretch>
        </p:blipFill>
        <p:spPr bwMode="auto">
          <a:xfrm>
            <a:off x="5868144" y="2852936"/>
            <a:ext cx="2162170" cy="1800200"/>
          </a:xfrm>
          <a:prstGeom prst="rect">
            <a:avLst/>
          </a:prstGeom>
          <a:noFill/>
          <a:ln w="19050">
            <a:solidFill>
              <a:srgbClr val="00B050"/>
            </a:solidFill>
            <a:miter lim="800000"/>
            <a:headEnd/>
            <a:tailEnd/>
          </a:ln>
        </p:spPr>
      </p:pic>
      <p:pic>
        <p:nvPicPr>
          <p:cNvPr id="7" name="Рисунок 6" descr="C:\Users\USER\Desktop\огородные фантазии\1634796709832.jpg"/>
          <p:cNvPicPr/>
          <p:nvPr/>
        </p:nvPicPr>
        <p:blipFill>
          <a:blip r:embed="rId7" cstate="print"/>
          <a:srcRect l="7303" b="21860"/>
          <a:stretch>
            <a:fillRect/>
          </a:stretch>
        </p:blipFill>
        <p:spPr bwMode="auto">
          <a:xfrm>
            <a:off x="5364088" y="980728"/>
            <a:ext cx="2538730" cy="1744216"/>
          </a:xfrm>
          <a:prstGeom prst="rect">
            <a:avLst/>
          </a:prstGeom>
          <a:noFill/>
          <a:ln w="19050">
            <a:solidFill>
              <a:srgbClr val="FFC000"/>
            </a:solidFill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1403648" y="908720"/>
            <a:ext cx="3816424" cy="21033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В октябре в МАДОУ ЦРР № 7 прошел конкурс поделок 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«Огородные фантазии»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Родители совместно с детьми смастерили замечательные поделки: забавные игрушки, сказочные персонажи, целые композиции. Все экспонаты конкурса стали прекрасным украшением групп нашего детского сада. Благодарим всех участников за активность, фантазию и  оригинальность.</a:t>
            </a:r>
            <a:endParaRPr lang="ru-RU" sz="1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Рисунок 8" descr="C:\Users\USER\Desktop\огородные фантазии\20211020_135159.jpg"/>
          <p:cNvPicPr/>
          <p:nvPr/>
        </p:nvPicPr>
        <p:blipFill>
          <a:blip r:embed="rId8" cstate="print"/>
          <a:srcRect l="12208" t="18667" r="6533" b="13533"/>
          <a:stretch>
            <a:fillRect/>
          </a:stretch>
        </p:blipFill>
        <p:spPr bwMode="auto">
          <a:xfrm>
            <a:off x="2123728" y="4869160"/>
            <a:ext cx="2464022" cy="1543050"/>
          </a:xfrm>
          <a:prstGeom prst="rect">
            <a:avLst/>
          </a:prstGeom>
          <a:noFill/>
          <a:ln w="19050">
            <a:solidFill>
              <a:srgbClr val="92D050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53</Words>
  <Application>Microsoft Office PowerPoint</Application>
  <PresentationFormat>Экран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6</cp:revision>
  <dcterms:created xsi:type="dcterms:W3CDTF">2021-10-21T06:35:44Z</dcterms:created>
  <dcterms:modified xsi:type="dcterms:W3CDTF">2021-10-21T07:26:55Z</dcterms:modified>
</cp:coreProperties>
</file>