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275E5-5C19-4A71-BC1D-6B8EB30240F2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6B1ED-0EC7-4626-9007-C3DDE4DA54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овогодний шаблон PowerPoint. Зимняя сказка - Все шаблоны - Каталог файлов  - Презентации по культуре и искусству. Ш… | Шаблоны, Осеннее искусство,  Цветы на рожд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332656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«Снежный городок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Снежный городок Эколят\16430294030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1584176" cy="165618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Снежный городок Эколят\IMG_20220124_141356_resized_20220124_0256117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869160"/>
            <a:ext cx="1656184" cy="165618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Снежный городок Эколят\IMG_20220124_141517_resized_20220124_0256148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204864"/>
            <a:ext cx="1944216" cy="1512168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Снежный городок Эколят\IMG_20220124_141421_resized_20220124_025615674.jpg"/>
          <p:cNvPicPr/>
          <p:nvPr/>
        </p:nvPicPr>
        <p:blipFill>
          <a:blip r:embed="rId6" cstate="print"/>
          <a:srcRect b="22035"/>
          <a:stretch>
            <a:fillRect/>
          </a:stretch>
        </p:blipFill>
        <p:spPr bwMode="auto">
          <a:xfrm>
            <a:off x="3563888" y="4869160"/>
            <a:ext cx="1656184" cy="165618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1" name="Рисунок 10" descr="C:\Users\USER\Desktop\Снежный городок Эколят\16430277901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4869160"/>
            <a:ext cx="1656184" cy="163513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411760" y="836712"/>
            <a:ext cx="590465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Зима, лучшее время года – радость для всех детей. В нашем детском саду сооружен снежный городок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Его дружно строили педагоги, родители и воспитанники. Наши папы снегоуборочной машиной прокапывали лучи – дорожки. Воспитатели лепили героев, а дети придумывали шапочки и перчатки героям. 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Городок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построен в виде четырех лучей. В конце каждого луча живут сказочные герои – друзья и защитники Природы: Умница, Шалун, Тихоня и Ёлочка. Все дорожки размечены цветными льдинками. Веселые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создали для детей лабораторию. В гостях у Шалуна дети измеряют глубину снега. Умница помогает  измерять температуру воздуха и снега, а еще горячих детских ладошек. Тихоня расположился около куста. Ребята повесили на куст кормушку и наблюдают, какие птицы прилетают полакомиться угощениями. А к Елочке дети наперегонки катают друзей на санках. Ребятам очень полюбился городок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10" name="Рисунок 9" descr="C:\Users\USER\Desktop\Снежный городок Эколят\IMG_20220124_141211_resized_20220124_02561441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861048"/>
            <a:ext cx="1656184" cy="158417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157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2022-02-15T05:13:43Z</dcterms:created>
  <dcterms:modified xsi:type="dcterms:W3CDTF">2022-02-15T06:51:41Z</dcterms:modified>
</cp:coreProperties>
</file>