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BA28-2CEE-443C-BD99-4DE2F15A4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4489-7A01-415F-B97F-44BC8D355C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061"/>
            <a:ext cx="9176893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2664296" cy="187220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45" r="20676"/>
          <a:stretch/>
        </p:blipFill>
        <p:spPr bwMode="auto">
          <a:xfrm>
            <a:off x="2123728" y="1628800"/>
            <a:ext cx="1829825" cy="249258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1944216" cy="302433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01"/>
          <a:stretch/>
        </p:blipFill>
        <p:spPr bwMode="auto">
          <a:xfrm>
            <a:off x="2051720" y="4293096"/>
            <a:ext cx="1800200" cy="230425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95936" y="1052736"/>
            <a:ext cx="41044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28 января 2022 года воспитанники нашего детского сада приняли участие в муниципальном этапе Всероссийского робототехнического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форума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ИКаРёнок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Секреты простых механизмов» сезон 2021-2022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 конкурс был представлен творческий проект «Механизмы в профессии».    Наши воспитанники представляли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борский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молочный завод. Ребята побывали на виртуальной экскурсии на молочном заводе, изучали оборудование, знакомились с профессиями. Были собраны и запущены  тестомешалка, робот – пекарь. Также детьми был собран конвейер и стеллаж для готовой продукции.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Мы гордимся нашими юными конструкторами!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95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2022-02-15T08:03:14Z</dcterms:created>
  <dcterms:modified xsi:type="dcterms:W3CDTF">2022-02-15T09:15:44Z</dcterms:modified>
</cp:coreProperties>
</file>