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4A49A-DFC0-4DBF-9F3A-D450B6DB1A46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1A623-C0FD-4CD9-AB91-67F9F071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Фон для презентации по истории | учебные презент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USER\Desktop\Осень 12 гр\1635253599040.jpg"/>
          <p:cNvPicPr/>
          <p:nvPr/>
        </p:nvPicPr>
        <p:blipFill>
          <a:blip r:embed="rId3" cstate="print"/>
          <a:srcRect t="15940" b="6640"/>
          <a:stretch>
            <a:fillRect/>
          </a:stretch>
        </p:blipFill>
        <p:spPr bwMode="auto">
          <a:xfrm>
            <a:off x="395536" y="3212976"/>
            <a:ext cx="2580691" cy="2520280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Рисунок 6" descr="C:\Users\USER\Desktop\Зина\163532497474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212976"/>
            <a:ext cx="2592288" cy="2585795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8" name="Picture 2" descr="C:\Users\карина\Desktop\квест  фОТО\H54IKJxuWoA.jpg"/>
          <p:cNvPicPr>
            <a:picLocks noChangeAspect="1" noChangeArrowheads="1"/>
          </p:cNvPicPr>
          <p:nvPr/>
        </p:nvPicPr>
        <p:blipFill>
          <a:blip r:embed="rId5" cstate="print"/>
          <a:srcRect b="15054"/>
          <a:stretch>
            <a:fillRect/>
          </a:stretch>
        </p:blipFill>
        <p:spPr bwMode="auto">
          <a:xfrm>
            <a:off x="3203848" y="3212976"/>
            <a:ext cx="2753826" cy="3284984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179512" y="332656"/>
            <a:ext cx="5472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Воспитанники старшей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группы № 11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комбинированной направленности  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МАДОУ ЦРР № 7 участвовали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создании карты города Бор на тему «Карта путешествий».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знакомились с достопримечательностями, природой,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людьми, которые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окружают,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историей своего 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края. Все это формирует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духовные ценности и это актуально, так как именно в дошкольном возрасте дети осознают свою принадлежность к малой Родине.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</cp:revision>
  <dcterms:created xsi:type="dcterms:W3CDTF">2021-10-27T09:10:58Z</dcterms:created>
  <dcterms:modified xsi:type="dcterms:W3CDTF">2021-10-28T05:16:28Z</dcterms:modified>
</cp:coreProperties>
</file>