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7486-B9F1-41E4-AAE6-A5E644E96E2B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288-FC97-43B5-8FF6-FD64964B6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7486-B9F1-41E4-AAE6-A5E644E96E2B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288-FC97-43B5-8FF6-FD64964B6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7486-B9F1-41E4-AAE6-A5E644E96E2B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288-FC97-43B5-8FF6-FD64964B6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7486-B9F1-41E4-AAE6-A5E644E96E2B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288-FC97-43B5-8FF6-FD64964B6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7486-B9F1-41E4-AAE6-A5E644E96E2B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288-FC97-43B5-8FF6-FD64964B6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7486-B9F1-41E4-AAE6-A5E644E96E2B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288-FC97-43B5-8FF6-FD64964B6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7486-B9F1-41E4-AAE6-A5E644E96E2B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288-FC97-43B5-8FF6-FD64964B6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7486-B9F1-41E4-AAE6-A5E644E96E2B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288-FC97-43B5-8FF6-FD64964B6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7486-B9F1-41E4-AAE6-A5E644E96E2B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288-FC97-43B5-8FF6-FD64964B6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7486-B9F1-41E4-AAE6-A5E644E96E2B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288-FC97-43B5-8FF6-FD64964B6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7486-B9F1-41E4-AAE6-A5E644E96E2B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6288-FC97-43B5-8FF6-FD64964B6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37486-B9F1-41E4-AAE6-A5E644E96E2B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26288-FC97-43B5-8FF6-FD64964B6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Шаблон презентации по правилам дорожного движения - презентация, доклад,  проек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C:\Users\USER\Desktop\Новая папка\20211025_092557.jpg"/>
          <p:cNvPicPr/>
          <p:nvPr/>
        </p:nvPicPr>
        <p:blipFill>
          <a:blip r:embed="rId3" cstate="print"/>
          <a:srcRect l="12223" r="19194" b="13176"/>
          <a:stretch>
            <a:fillRect/>
          </a:stretch>
        </p:blipFill>
        <p:spPr bwMode="auto">
          <a:xfrm>
            <a:off x="2267744" y="4653136"/>
            <a:ext cx="3168352" cy="2016224"/>
          </a:xfrm>
          <a:prstGeom prst="rect">
            <a:avLst/>
          </a:prstGeom>
          <a:noFill/>
          <a:ln w="19050">
            <a:solidFill>
              <a:srgbClr val="92D050"/>
            </a:solidFill>
            <a:miter lim="800000"/>
            <a:headEnd/>
            <a:tailEnd/>
          </a:ln>
        </p:spPr>
      </p:pic>
      <p:pic>
        <p:nvPicPr>
          <p:cNvPr id="6" name="Рисунок 5" descr="C:\Users\USER\Desktop\Новая папка\20211025_092723.jpg"/>
          <p:cNvPicPr/>
          <p:nvPr/>
        </p:nvPicPr>
        <p:blipFill>
          <a:blip r:embed="rId4" cstate="print"/>
          <a:srcRect r="10775"/>
          <a:stretch>
            <a:fillRect/>
          </a:stretch>
        </p:blipFill>
        <p:spPr bwMode="auto">
          <a:xfrm>
            <a:off x="5652120" y="4653136"/>
            <a:ext cx="3384376" cy="2016224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7" name="Рисунок 6" descr="C:\Users\USER\Desktop\Новая папка\20211025_092740.jpg"/>
          <p:cNvPicPr/>
          <p:nvPr/>
        </p:nvPicPr>
        <p:blipFill>
          <a:blip r:embed="rId5" cstate="print"/>
          <a:srcRect l="4233"/>
          <a:stretch>
            <a:fillRect/>
          </a:stretch>
        </p:blipFill>
        <p:spPr bwMode="auto">
          <a:xfrm>
            <a:off x="179512" y="260648"/>
            <a:ext cx="4104456" cy="2233414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</p:pic>
      <p:pic>
        <p:nvPicPr>
          <p:cNvPr id="8" name="Рисунок 7" descr="C:\Users\USER\Desktop\20211025_105547.jpg"/>
          <p:cNvPicPr/>
          <p:nvPr/>
        </p:nvPicPr>
        <p:blipFill>
          <a:blip r:embed="rId6" cstate="print"/>
          <a:srcRect r="6221"/>
          <a:stretch>
            <a:fillRect/>
          </a:stretch>
        </p:blipFill>
        <p:spPr bwMode="auto">
          <a:xfrm>
            <a:off x="6012160" y="2780928"/>
            <a:ext cx="2952328" cy="1796033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</p:pic>
      <p:pic>
        <p:nvPicPr>
          <p:cNvPr id="9" name="Рисунок 8" descr="C:\Users\USER\Desktop\Новая папка\20211025_092809.jpg"/>
          <p:cNvPicPr/>
          <p:nvPr/>
        </p:nvPicPr>
        <p:blipFill>
          <a:blip r:embed="rId7" cstate="print"/>
          <a:srcRect t="6088" r="29042" b="23899"/>
          <a:stretch>
            <a:fillRect/>
          </a:stretch>
        </p:blipFill>
        <p:spPr bwMode="auto">
          <a:xfrm>
            <a:off x="2915816" y="2780928"/>
            <a:ext cx="3024336" cy="1800200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79512" y="2564904"/>
            <a:ext cx="51125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свет зажегся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красный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значит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двигаться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опасно!</a:t>
            </a:r>
            <a:b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Красный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стой!</a:t>
            </a:r>
            <a:b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Жёлтый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жди!</a:t>
            </a:r>
            <a:b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зелёный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свет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иди!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427984" y="188641"/>
            <a:ext cx="45365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В октябре в МАДОУ ЦРР № 7 прошло развлечение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«Знают правила друзья, знаю правила и я»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ель развлечения: воспитание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осознанного отношения к правилам безопасного поведения на дороге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Агитбригада «Зеленый огонек» знакомила детей с правилами дорожного движения, а также со светоотражающими элементами.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62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8</cp:revision>
  <dcterms:created xsi:type="dcterms:W3CDTF">2021-10-25T07:37:23Z</dcterms:created>
  <dcterms:modified xsi:type="dcterms:W3CDTF">2021-10-25T08:45:16Z</dcterms:modified>
</cp:coreProperties>
</file>