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8E2F2-98D3-41AB-A3ED-A21F5B8D4E97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B5879-C00B-4A68-878F-DD45261450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8E2F2-98D3-41AB-A3ED-A21F5B8D4E97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B5879-C00B-4A68-878F-DD45261450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8E2F2-98D3-41AB-A3ED-A21F5B8D4E97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B5879-C00B-4A68-878F-DD45261450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8E2F2-98D3-41AB-A3ED-A21F5B8D4E97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B5879-C00B-4A68-878F-DD45261450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8E2F2-98D3-41AB-A3ED-A21F5B8D4E97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B5879-C00B-4A68-878F-DD45261450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8E2F2-98D3-41AB-A3ED-A21F5B8D4E97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B5879-C00B-4A68-878F-DD45261450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8E2F2-98D3-41AB-A3ED-A21F5B8D4E97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B5879-C00B-4A68-878F-DD45261450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8E2F2-98D3-41AB-A3ED-A21F5B8D4E97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B5879-C00B-4A68-878F-DD45261450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8E2F2-98D3-41AB-A3ED-A21F5B8D4E97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B5879-C00B-4A68-878F-DD45261450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8E2F2-98D3-41AB-A3ED-A21F5B8D4E97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B5879-C00B-4A68-878F-DD45261450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8E2F2-98D3-41AB-A3ED-A21F5B8D4E97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B5879-C00B-4A68-878F-DD45261450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8E2F2-98D3-41AB-A3ED-A21F5B8D4E97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B5879-C00B-4A68-878F-DD452614501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Фон для презентации победы (63 фото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4167"/>
          <a:stretch>
            <a:fillRect/>
          </a:stretch>
        </p:blipFill>
        <p:spPr>
          <a:xfrm>
            <a:off x="2339752" y="4653136"/>
            <a:ext cx="1872208" cy="1656184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7" name="Picture 2" descr="C:\Users\Наталья\Desktop\журавли\IMG_3110.JPG"/>
          <p:cNvPicPr>
            <a:picLocks noChangeAspect="1" noChangeArrowheads="1"/>
          </p:cNvPicPr>
          <p:nvPr/>
        </p:nvPicPr>
        <p:blipFill>
          <a:blip r:embed="rId4" cstate="print"/>
          <a:srcRect l="4109" r="4110"/>
          <a:stretch>
            <a:fillRect/>
          </a:stretch>
        </p:blipFill>
        <p:spPr bwMode="auto">
          <a:xfrm>
            <a:off x="4355976" y="4653136"/>
            <a:ext cx="1920846" cy="1656185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8" name="Рисунок 7" descr="C:\Users\USER\Desktop\1650634344913.jpg"/>
          <p:cNvPicPr/>
          <p:nvPr/>
        </p:nvPicPr>
        <p:blipFill>
          <a:blip r:embed="rId5" cstate="print"/>
          <a:srcRect t="9610" r="12733"/>
          <a:stretch>
            <a:fillRect/>
          </a:stretch>
        </p:blipFill>
        <p:spPr bwMode="auto">
          <a:xfrm>
            <a:off x="539552" y="4653136"/>
            <a:ext cx="1656184" cy="1686296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9" name="Рисунок 8" descr="C:\Users\USER\Desktop\1650460843575.jpg"/>
          <p:cNvPicPr/>
          <p:nvPr/>
        </p:nvPicPr>
        <p:blipFill>
          <a:blip r:embed="rId6" cstate="print"/>
          <a:srcRect l="12194" t="16375" r="2603" b="5242"/>
          <a:stretch>
            <a:fillRect/>
          </a:stretch>
        </p:blipFill>
        <p:spPr bwMode="auto">
          <a:xfrm>
            <a:off x="2339752" y="2996952"/>
            <a:ext cx="1872208" cy="1602701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10" name="Рисунок 9" descr="Бессмертный полк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552" y="2996952"/>
            <a:ext cx="1656184" cy="1584176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11" name="Рисунок 10" descr="D:\фото\9 мая\IMG_0211.JPG"/>
          <p:cNvPicPr/>
          <p:nvPr/>
        </p:nvPicPr>
        <p:blipFill>
          <a:blip r:embed="rId8" cstate="print"/>
          <a:srcRect t="6522" r="41950"/>
          <a:stretch>
            <a:fillRect/>
          </a:stretch>
        </p:blipFill>
        <p:spPr bwMode="auto">
          <a:xfrm>
            <a:off x="4355976" y="2996952"/>
            <a:ext cx="1872208" cy="1584176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13" name="Picture 4" descr="https://crr7bor.ru/documents/849004/0/%D0%9E%D0%B1%D1%8A%D1%8F%D0%B2%D0%BB%D0%B5%D0%BD%D0%B8%D0%B5%2B%D0%BE%D0%B1%2B%D0%90%D0%BA%D1%86%D0%B8%D0%B8%2B%D0%96%D0%A3%D0%A0%D0%90%D0%92%D0%9B%D0%98%2B%D0%9F%D0%90%D0%9C%D0%AF%D0%A2%D0%98.jpg/2471ec72-d187-498a-0c10-904b619f64fa?t=164968086375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75662" y="476672"/>
            <a:ext cx="1528785" cy="1728192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1043608" y="620688"/>
            <a:ext cx="5760640" cy="2349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11 по 29 апреля 2022 года в МАДОУ ЦРР № 7 прошла патриотическая Акция «ЖУРАВЛИ ПАМЯТИ», приуроченная к Дню Победы. К участию в Акции были приглашены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педагоги,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воспитанники  ДОО и родители. В рамках Акции собиралась информация об участниках ВОВ, создавались календари Победы, Книги памяти, 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лепбуки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 ВОВ, изготавливались журавлики, украшались окна и групповые входы. Итогом Акции стала литературно – музыкальная композиция и возложение цветов к Вечному огню.</a:t>
            </a:r>
            <a:r>
              <a:rPr lang="ru-RU" sz="1400" dirty="0"/>
              <a:t> </a:t>
            </a:r>
            <a:endParaRPr lang="ru-RU" sz="1400" dirty="0" smtClean="0"/>
          </a:p>
          <a:p>
            <a:pPr algn="just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День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Победы — это праздник, объединяющий поколения. Мы помним свою историю и гордимся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ею! 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 descr="C:\Users\USER\Desktop\1651746919451.jpg"/>
          <p:cNvPicPr/>
          <p:nvPr/>
        </p:nvPicPr>
        <p:blipFill>
          <a:blip r:embed="rId10" cstate="print"/>
          <a:srcRect t="6289" r="8090" b="4717"/>
          <a:stretch>
            <a:fillRect/>
          </a:stretch>
        </p:blipFill>
        <p:spPr bwMode="auto">
          <a:xfrm>
            <a:off x="6804248" y="2276872"/>
            <a:ext cx="1859613" cy="1728192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16" name="Рисунок 15" descr="C:\Users\USER\Desktop\IMG-6d7209e5c1bbdd06b058c10c6658f8d5-V.jpg"/>
          <p:cNvPicPr/>
          <p:nvPr/>
        </p:nvPicPr>
        <p:blipFill>
          <a:blip r:embed="rId11" cstate="print"/>
          <a:srcRect l="25564" t="12759" r="27574" b="33276"/>
          <a:stretch>
            <a:fillRect/>
          </a:stretch>
        </p:blipFill>
        <p:spPr bwMode="auto">
          <a:xfrm>
            <a:off x="6516216" y="4077072"/>
            <a:ext cx="1800200" cy="2207172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99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11</cp:revision>
  <dcterms:created xsi:type="dcterms:W3CDTF">2022-05-05T09:46:44Z</dcterms:created>
  <dcterms:modified xsi:type="dcterms:W3CDTF">2022-05-05T11:34:17Z</dcterms:modified>
</cp:coreProperties>
</file>