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89DE-3106-41A3-A4D6-AF0CCDDEE5C7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48D42-C95E-4E5B-9E41-2BB0BDBDED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Шаблон &quot;Патриот&quot; - Шаблоны - Презентации - Каталог файлов - Персональный  сайт педаго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3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88640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Накануне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Дня России в нашем детском саду прошел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спортивный праздник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посвященный этому событию. Детям было рассказано, что День России – это праздник свободы, мира и добра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Ребята пели песни, танцевали, играли в игры, соревновались, побеждая во славу России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Мы гордимся нашей страной, переживаем вместе с ней горе и радости, стараемся сделать её сильной и богатой. Пока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наши воспитанники ещё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маленькие и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ничего сделать для России. Но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 могут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нашу страну крепкой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могучей, если будут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любить своих друзей и близких,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будут ссориться.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Дорогие взрослые и дети!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Поздравляем вас с замечательным днем – 12 июня – днем независимости России!</a:t>
            </a:r>
          </a:p>
          <a:p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C:\Users\USER\Desktop\россия 2022\1654851888947.jpg"/>
          <p:cNvPicPr/>
          <p:nvPr/>
        </p:nvPicPr>
        <p:blipFill>
          <a:blip r:embed="rId3" cstate="print"/>
          <a:srcRect l="9912" t="8880" b="14026"/>
          <a:stretch>
            <a:fillRect/>
          </a:stretch>
        </p:blipFill>
        <p:spPr bwMode="auto">
          <a:xfrm>
            <a:off x="6084168" y="4293096"/>
            <a:ext cx="2232248" cy="216024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россия 2022\1654851888955.jpg"/>
          <p:cNvPicPr/>
          <p:nvPr/>
        </p:nvPicPr>
        <p:blipFill>
          <a:blip r:embed="rId4" cstate="print"/>
          <a:srcRect t="7161" b="12538"/>
          <a:stretch>
            <a:fillRect/>
          </a:stretch>
        </p:blipFill>
        <p:spPr bwMode="auto">
          <a:xfrm>
            <a:off x="3707904" y="4293096"/>
            <a:ext cx="2232248" cy="216024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8" name="Рисунок 7" descr="C:\Users\USER\Desktop\россия 2022\1654851888972.jpg"/>
          <p:cNvPicPr/>
          <p:nvPr/>
        </p:nvPicPr>
        <p:blipFill>
          <a:blip r:embed="rId5" cstate="print"/>
          <a:srcRect t="13934" b="12533"/>
          <a:stretch>
            <a:fillRect/>
          </a:stretch>
        </p:blipFill>
        <p:spPr bwMode="auto">
          <a:xfrm>
            <a:off x="1331640" y="4293096"/>
            <a:ext cx="2216023" cy="218749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2022-06-10T09:10:37Z</dcterms:created>
  <dcterms:modified xsi:type="dcterms:W3CDTF">2022-06-10T09:33:22Z</dcterms:modified>
</cp:coreProperties>
</file>