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E157-7ECC-4A55-B513-539D9F0FE4C1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699B-90D4-49A9-BF8F-DB6090559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257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Акция«Новогодние окна»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№6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Новый год Окна\IMG_1996.JPG"/>
          <p:cNvPicPr>
            <a:picLocks noChangeAspect="1" noChangeArrowheads="1"/>
          </p:cNvPicPr>
          <p:nvPr/>
        </p:nvPicPr>
        <p:blipFill>
          <a:blip r:embed="rId2" cstate="print"/>
          <a:srcRect r="9999"/>
          <a:stretch>
            <a:fillRect/>
          </a:stretch>
        </p:blipFill>
        <p:spPr bwMode="auto">
          <a:xfrm>
            <a:off x="6429388" y="1357298"/>
            <a:ext cx="2443213" cy="2035980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Новый год Окна\IMG_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5"/>
            <a:ext cx="1518040" cy="2024053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Новый год Окна\IMG_2016.JPG"/>
          <p:cNvPicPr>
            <a:picLocks noChangeAspect="1" noChangeArrowheads="1"/>
          </p:cNvPicPr>
          <p:nvPr/>
        </p:nvPicPr>
        <p:blipFill>
          <a:blip r:embed="rId4" cstate="print"/>
          <a:srcRect t="35157"/>
          <a:stretch>
            <a:fillRect/>
          </a:stretch>
        </p:blipFill>
        <p:spPr bwMode="auto">
          <a:xfrm>
            <a:off x="6286512" y="3714752"/>
            <a:ext cx="2500330" cy="2161734"/>
          </a:xfrm>
          <a:prstGeom prst="rect">
            <a:avLst/>
          </a:prstGeom>
          <a:noFill/>
        </p:spPr>
      </p:pic>
      <p:pic>
        <p:nvPicPr>
          <p:cNvPr id="1030" name="Picture 6" descr="C:\Users\Наталья\Desktop\Новый год Окна\IMG_1983.JPG"/>
          <p:cNvPicPr>
            <a:picLocks noChangeAspect="1" noChangeArrowheads="1"/>
          </p:cNvPicPr>
          <p:nvPr/>
        </p:nvPicPr>
        <p:blipFill>
          <a:blip r:embed="rId5" cstate="print"/>
          <a:srcRect r="9637"/>
          <a:stretch>
            <a:fillRect/>
          </a:stretch>
        </p:blipFill>
        <p:spPr bwMode="auto">
          <a:xfrm>
            <a:off x="285720" y="3643314"/>
            <a:ext cx="2668210" cy="2214578"/>
          </a:xfrm>
          <a:prstGeom prst="rect">
            <a:avLst/>
          </a:prstGeom>
          <a:noFill/>
        </p:spPr>
      </p:pic>
      <p:pic>
        <p:nvPicPr>
          <p:cNvPr id="1033" name="Picture 9" descr="C:\Users\Наталья\Desktop\Новый год Окна\IMG_2004.JPG"/>
          <p:cNvPicPr>
            <a:picLocks noChangeAspect="1" noChangeArrowheads="1"/>
          </p:cNvPicPr>
          <p:nvPr/>
        </p:nvPicPr>
        <p:blipFill>
          <a:blip r:embed="rId6" cstate="print"/>
          <a:srcRect l="5882" r="14706"/>
          <a:stretch>
            <a:fillRect/>
          </a:stretch>
        </p:blipFill>
        <p:spPr bwMode="auto">
          <a:xfrm>
            <a:off x="500034" y="1428736"/>
            <a:ext cx="2155747" cy="2035983"/>
          </a:xfrm>
          <a:prstGeom prst="rect">
            <a:avLst/>
          </a:prstGeom>
          <a:noFill/>
        </p:spPr>
      </p:pic>
      <p:pic>
        <p:nvPicPr>
          <p:cNvPr id="1034" name="Picture 10" descr="C:\Users\Наталья\Desktop\Новый год Окна\IMG_1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428736"/>
            <a:ext cx="1500197" cy="2000262"/>
          </a:xfrm>
          <a:prstGeom prst="rect">
            <a:avLst/>
          </a:prstGeom>
          <a:noFill/>
        </p:spPr>
      </p:pic>
      <p:pic>
        <p:nvPicPr>
          <p:cNvPr id="1035" name="Picture 11" descr="C:\Users\Наталья\Desktop\Новый год Окна\IMG_2013.JPG"/>
          <p:cNvPicPr>
            <a:picLocks noChangeAspect="1" noChangeArrowheads="1"/>
          </p:cNvPicPr>
          <p:nvPr/>
        </p:nvPicPr>
        <p:blipFill>
          <a:blip r:embed="rId8" cstate="print"/>
          <a:srcRect l="2941" r="2941"/>
          <a:stretch>
            <a:fillRect/>
          </a:stretch>
        </p:blipFill>
        <p:spPr bwMode="auto">
          <a:xfrm>
            <a:off x="3071802" y="4000504"/>
            <a:ext cx="3104332" cy="2549444"/>
          </a:xfrm>
          <a:prstGeom prst="rect">
            <a:avLst/>
          </a:prstGeom>
          <a:noFill/>
        </p:spPr>
      </p:pic>
      <p:pic>
        <p:nvPicPr>
          <p:cNvPr id="1037" name="Picture 13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2"/>
            <a:ext cx="1143008" cy="1143008"/>
          </a:xfrm>
          <a:prstGeom prst="rect">
            <a:avLst/>
          </a:prstGeom>
          <a:noFill/>
        </p:spPr>
      </p:pic>
      <p:pic>
        <p:nvPicPr>
          <p:cNvPr id="1038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142852"/>
            <a:ext cx="1143008" cy="1143008"/>
          </a:xfrm>
          <a:prstGeom prst="rect">
            <a:avLst/>
          </a:prstGeom>
          <a:noFill/>
        </p:spPr>
      </p:pic>
      <p:pic>
        <p:nvPicPr>
          <p:cNvPr id="17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42852"/>
            <a:ext cx="1143008" cy="1143008"/>
          </a:xfrm>
          <a:prstGeom prst="rect">
            <a:avLst/>
          </a:prstGeom>
          <a:noFill/>
        </p:spPr>
      </p:pic>
      <p:pic>
        <p:nvPicPr>
          <p:cNvPr id="18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142852"/>
            <a:ext cx="1071570" cy="1071570"/>
          </a:xfrm>
          <a:prstGeom prst="rect">
            <a:avLst/>
          </a:prstGeom>
          <a:noFill/>
        </p:spPr>
      </p:pic>
      <p:pic>
        <p:nvPicPr>
          <p:cNvPr id="19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3429000"/>
            <a:ext cx="571504" cy="571504"/>
          </a:xfrm>
          <a:prstGeom prst="rect">
            <a:avLst/>
          </a:prstGeom>
          <a:noFill/>
        </p:spPr>
      </p:pic>
      <p:pic>
        <p:nvPicPr>
          <p:cNvPr id="20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3429000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3429000"/>
            <a:ext cx="500066" cy="500066"/>
          </a:xfrm>
          <a:prstGeom prst="rect">
            <a:avLst/>
          </a:prstGeom>
          <a:noFill/>
        </p:spPr>
      </p:pic>
      <p:pic>
        <p:nvPicPr>
          <p:cNvPr id="22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7290" y="6072206"/>
            <a:ext cx="642942" cy="642942"/>
          </a:xfrm>
          <a:prstGeom prst="rect">
            <a:avLst/>
          </a:prstGeom>
          <a:noFill/>
        </p:spPr>
      </p:pic>
      <p:pic>
        <p:nvPicPr>
          <p:cNvPr id="23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6072206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6072206"/>
            <a:ext cx="642942" cy="642942"/>
          </a:xfrm>
          <a:prstGeom prst="rect">
            <a:avLst/>
          </a:prstGeom>
          <a:noFill/>
        </p:spPr>
      </p:pic>
      <p:pic>
        <p:nvPicPr>
          <p:cNvPr id="25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6072206"/>
            <a:ext cx="642942" cy="642942"/>
          </a:xfrm>
          <a:prstGeom prst="rect">
            <a:avLst/>
          </a:prstGeom>
          <a:noFill/>
        </p:spPr>
      </p:pic>
      <p:pic>
        <p:nvPicPr>
          <p:cNvPr id="26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6072206"/>
            <a:ext cx="642942" cy="642942"/>
          </a:xfrm>
          <a:prstGeom prst="rect">
            <a:avLst/>
          </a:prstGeom>
          <a:noFill/>
        </p:spPr>
      </p:pic>
      <p:pic>
        <p:nvPicPr>
          <p:cNvPr id="27" name="Picture 14" descr="C:\Users\Наталья\Desktop\1614552782_12-p-kartinki-snezhinki-na-belom-fone-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38" y="607220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FF996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Акция«Новогодние окна» МАДОУ ЦРР №7 подготовительная группа №6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Акция«Новогодние окна» МАДОУ ЦРР №7группа №6</dc:title>
  <dc:creator>Наталья</dc:creator>
  <cp:lastModifiedBy>USER</cp:lastModifiedBy>
  <cp:revision>6</cp:revision>
  <dcterms:created xsi:type="dcterms:W3CDTF">2021-12-27T19:35:19Z</dcterms:created>
  <dcterms:modified xsi:type="dcterms:W3CDTF">2021-12-28T05:13:11Z</dcterms:modified>
</cp:coreProperties>
</file>