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55" autoAdjust="0"/>
  </p:normalViewPr>
  <p:slideViewPr>
    <p:cSldViewPr>
      <p:cViewPr>
        <p:scale>
          <a:sx n="80" d="100"/>
          <a:sy n="80" d="100"/>
        </p:scale>
        <p:origin x="-1428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489F25-EC28-4610-A43A-380BEB4F422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D20C0C-6542-49D8-ACA9-18F7128B9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«Новогодние окна»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№ 10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084387" cy="208438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092425" cy="209242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104132" cy="210413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2145853" cy="214585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2085305" cy="208530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128342" cy="208823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80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</TotalTime>
  <Words>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Акция «Новогодние окна» группа №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окна 10 гр.</dc:title>
  <dc:creator>Дарья</dc:creator>
  <cp:lastModifiedBy>USER</cp:lastModifiedBy>
  <cp:revision>4</cp:revision>
  <dcterms:created xsi:type="dcterms:W3CDTF">2021-12-28T15:58:12Z</dcterms:created>
  <dcterms:modified xsi:type="dcterms:W3CDTF">2022-01-10T13:30:32Z</dcterms:modified>
</cp:coreProperties>
</file>