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4D1-4A98-478A-B8B1-A7FCF358555E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DBB1-718B-4025-9C96-42A8A6E3F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4D1-4A98-478A-B8B1-A7FCF358555E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DBB1-718B-4025-9C96-42A8A6E3F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4D1-4A98-478A-B8B1-A7FCF358555E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DBB1-718B-4025-9C96-42A8A6E3F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4D1-4A98-478A-B8B1-A7FCF358555E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DBB1-718B-4025-9C96-42A8A6E3F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4D1-4A98-478A-B8B1-A7FCF358555E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DBB1-718B-4025-9C96-42A8A6E3F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4D1-4A98-478A-B8B1-A7FCF358555E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DBB1-718B-4025-9C96-42A8A6E3F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4D1-4A98-478A-B8B1-A7FCF358555E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DBB1-718B-4025-9C96-42A8A6E3F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4D1-4A98-478A-B8B1-A7FCF358555E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DBB1-718B-4025-9C96-42A8A6E3F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4D1-4A98-478A-B8B1-A7FCF358555E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DBB1-718B-4025-9C96-42A8A6E3F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4D1-4A98-478A-B8B1-A7FCF358555E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DBB1-718B-4025-9C96-42A8A6E3F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4D1-4A98-478A-B8B1-A7FCF358555E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DBB1-718B-4025-9C96-42A8A6E3F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654D1-4A98-478A-B8B1-A7FCF358555E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1DBB1-718B-4025-9C96-42A8A6E3F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Новогодний шаблон PowerPoint. Зимняя сказка - Все шаблоны - Каталог файлов  - Презентации по культуре и искусству. Ш… | Шаблоны, Осеннее искусство,  Цветы на рожд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282323" cy="6858000"/>
          </a:xfrm>
          <a:prstGeom prst="rect">
            <a:avLst/>
          </a:prstGeom>
          <a:noFill/>
        </p:spPr>
      </p:pic>
      <p:pic>
        <p:nvPicPr>
          <p:cNvPr id="5" name="Рисунок 4" descr="C:\Users\Андрей\Downloads\20211227_16103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85184"/>
            <a:ext cx="2016224" cy="158417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6" name="Рисунок 5" descr="C:\Users\USER\Desktop\окна\28-12-2021_14-48-12\IMG_20211228_120248.jpg"/>
          <p:cNvPicPr/>
          <p:nvPr/>
        </p:nvPicPr>
        <p:blipFill>
          <a:blip r:embed="rId4" cstate="print"/>
          <a:srcRect l="8819" r="22715"/>
          <a:stretch>
            <a:fillRect/>
          </a:stretch>
        </p:blipFill>
        <p:spPr bwMode="auto">
          <a:xfrm>
            <a:off x="5004048" y="5013176"/>
            <a:ext cx="1889571" cy="173164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1267" name="Picture 3" descr="C:\Users\USER\Desktop\окна\28-12-2021_14-50-36\IMG_20211228_120149.jpg"/>
          <p:cNvPicPr>
            <a:picLocks noChangeAspect="1" noChangeArrowheads="1"/>
          </p:cNvPicPr>
          <p:nvPr/>
        </p:nvPicPr>
        <p:blipFill>
          <a:blip r:embed="rId5" cstate="print"/>
          <a:srcRect t="3448" r="10322" b="10345"/>
          <a:stretch>
            <a:fillRect/>
          </a:stretch>
        </p:blipFill>
        <p:spPr bwMode="auto">
          <a:xfrm>
            <a:off x="7020272" y="2852936"/>
            <a:ext cx="1944216" cy="18002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8" name="Рисунок 7" descr="C:\Users\USER\Desktop\окна\28-12-2021_14-51-10\IMG-20fcc087bab7bf87a9727c1d801056d0-V.jpg"/>
          <p:cNvPicPr/>
          <p:nvPr/>
        </p:nvPicPr>
        <p:blipFill>
          <a:blip r:embed="rId6" cstate="print"/>
          <a:srcRect l="13785" r="10762"/>
          <a:stretch>
            <a:fillRect/>
          </a:stretch>
        </p:blipFill>
        <p:spPr bwMode="auto">
          <a:xfrm>
            <a:off x="683568" y="2996952"/>
            <a:ext cx="1981200" cy="197167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9" name="Рисунок 8" descr="C:\Users\USER\Desktop\окна\28-12-2021_14-51-10\IMG-953998c9f5807c1c8cfc70079a888f4f-V.jpg"/>
          <p:cNvPicPr/>
          <p:nvPr/>
        </p:nvPicPr>
        <p:blipFill>
          <a:blip r:embed="rId7" cstate="print"/>
          <a:srcRect l="17317" t="6624" r="11170" b="3846"/>
          <a:stretch>
            <a:fillRect/>
          </a:stretch>
        </p:blipFill>
        <p:spPr bwMode="auto">
          <a:xfrm>
            <a:off x="2915816" y="4869160"/>
            <a:ext cx="1918345" cy="175862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" name="Рисунок 9" descr="C:\Users\USER\Desktop\окна\28-12-2021_14-51-10\IMG-5e982255bb26e85c7e1ce1c7703a547e-V.jpg"/>
          <p:cNvPicPr/>
          <p:nvPr/>
        </p:nvPicPr>
        <p:blipFill>
          <a:blip r:embed="rId8" cstate="print"/>
          <a:srcRect t="8861" r="40977" b="13924"/>
          <a:stretch>
            <a:fillRect/>
          </a:stretch>
        </p:blipFill>
        <p:spPr bwMode="auto">
          <a:xfrm>
            <a:off x="7164288" y="764704"/>
            <a:ext cx="1728192" cy="178406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1" name="Рисунок 10" descr="C:\Users\USER\Desktop\окна\28-12-2021_16-10-50\IMG-040cf5a6abee6632646a704eac98955b-V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2996952"/>
            <a:ext cx="1800200" cy="1828801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2" name="Рисунок 11" descr="C:\Users\USER\Desktop\окна\29-12-2021_08-07-02\IMG-a53268eb41ba7f72a6c16d6d89fba541-V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2996952"/>
            <a:ext cx="1800200" cy="1968211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11560" y="260648"/>
            <a:ext cx="6408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Всероссийская акция -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«Новогодние окна 2022»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Воспитанники нашего детского сада вместе с педагогами и родителями приняли участие в Акции «Новогодние окна 2022».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Цель Акции 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сохранение и трансляция новогодних семейных традиций, укрепление традиционных семейных ценностей.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Дети со взрослыми оформили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квартир, домов,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детского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сада в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новогодней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стилистике. Использовали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рисунки, картинки, надписи и новогодние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украшения. Создали ощущение праздника и новогоднего настроения!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30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2022-01-10T13:41:20Z</dcterms:created>
  <dcterms:modified xsi:type="dcterms:W3CDTF">2022-01-11T10:02:30Z</dcterms:modified>
</cp:coreProperties>
</file>