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793F5-CC8B-4A5E-9C40-A9924FF15B33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3FA0F-506F-4BBC-A580-4D61B747D6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Фон для сказочной презентации детям (65 фото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332656"/>
            <a:ext cx="453650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воспитанники МАДОУ ЦРР № 7 приняли участие в разработке проекта «Экологическая тропа детского сада» в рамках Информационно – методического центра (стажерской площадки) Международной программы «Эко – школы/Зеленый флаг» по Нижегородской области. 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Педагоги и дети разработали экологическую тропу, оформили  карту экологической тропы. При этом дети знакомились с объектами живой природы ближайшего окружения и обучались способам охраны окружающей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среды под руководством педагогов Тихомировой З.В. и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Будариной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М.Г.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Данный проект поможет решить задачи воспитания маленького гражданина не равнодушного к проблемам региона, родного края.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6" descr="E:\IMG_3668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220072" y="476672"/>
            <a:ext cx="3240360" cy="2952328"/>
          </a:xfrm>
          <a:prstGeom prst="rect">
            <a:avLst/>
          </a:prstGeom>
          <a:ln w="19050">
            <a:solidFill>
              <a:srgbClr val="00B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2021-10-15T12:23:27Z</dcterms:created>
  <dcterms:modified xsi:type="dcterms:W3CDTF">2021-10-15T12:58:58Z</dcterms:modified>
</cp:coreProperties>
</file>