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309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97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03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09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744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76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43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203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899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692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855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6000">
              <a:schemeClr val="bg2">
                <a:tint val="45000"/>
                <a:shade val="99000"/>
                <a:satMod val="350000"/>
              </a:schemeClr>
            </a:gs>
            <a:gs pos="18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6D74-7F5B-4433-AE65-52055B06FA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B73E-A0C1-449E-9733-DD38A8C6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800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Pictures\image_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672"/>
            <a:ext cx="8509000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94096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марта – </a:t>
            </a:r>
            <a:br>
              <a:rPr lang="ru-RU" sz="2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Международный день воды</a:t>
            </a:r>
            <a:endParaRPr lang="ru-RU" sz="2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49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869160"/>
            <a:ext cx="8860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Северно - Ледовитый океан</a:t>
            </a:r>
            <a:endParaRPr lang="ru-RU" sz="4400" b="1" dirty="0"/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7668344" y="582859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98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805264"/>
            <a:ext cx="3207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Тихий океан</a:t>
            </a:r>
            <a:endParaRPr lang="ru-RU" sz="4400" b="1" dirty="0"/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7914072" y="604071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467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" y="0"/>
            <a:ext cx="91339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8186" y="5424591"/>
            <a:ext cx="6822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 океаны объединяются в Мировой океан, потому, что нет четких границ.</a:t>
            </a:r>
            <a:endParaRPr lang="ru-RU" sz="2800" b="1" dirty="0"/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7956376" y="630932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533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380312" y="61653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697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517232"/>
            <a:ext cx="657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Ледники образуются из снега</a:t>
            </a:r>
            <a:endParaRPr lang="ru-RU" sz="3200" b="1" dirty="0"/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8165592" y="635490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300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275"/>
            <a:ext cx="8856984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013176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Айсберг</a:t>
            </a:r>
            <a:endParaRPr lang="ru-RU" sz="3600" b="1" dirty="0"/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7740352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871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56992"/>
            <a:ext cx="3792577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44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 снег и не лёд, а серебром деревья уберёт.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071678"/>
            <a:ext cx="5328592" cy="425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598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Ног нет, а идёт? По кустам развешан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74295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44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Прозрачен, как стекло,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не вставишь в окно 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6191250" cy="457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8337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Pictures\hello_html_6beb36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6907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81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Детки сели на карниз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растут всё время вниз.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9049"/>
            <a:ext cx="8028384" cy="436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8390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6219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Чуть дрожит на ветерке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Лента на просторе.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Узкий кончик – в роднике,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широкий – в море. 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7945"/>
            <a:ext cx="7776864" cy="373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595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619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День и ночь кричит,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голос не устаёт?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40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6722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Утром бусы засверкали,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Всю траву собой заткали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пошли искать их днём,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Ищем, ищем не найдём.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424935" cy="3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8979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489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Шумит он в поле и в саду,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в дом не попадёт.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никуда я не иду,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Покуда он идёт.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708920"/>
            <a:ext cx="859244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6753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26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Пушистая вата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Плывёт куда-то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Чем вата ниже,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 дождик ближе.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6" y="2780928"/>
            <a:ext cx="871085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3079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ом\Pictures\slide_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1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8766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воде</a:t>
            </a:r>
            <a:endParaRPr lang="ru-RU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459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4007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19256" cy="3024336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/>
              <a:t>Если бы все люди употребляли в пищу и использовали на корм скоту растительность морей и океанов, то пищи было бы достаточно для 290 миллиардов человек.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189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6803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57"/>
          <a:stretch/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0035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19256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 счет Мирового океана в атмосферу поступает до 50% кислорода и 82% влаги.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3885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7971228" y="614018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917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198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22 марта –  Международный день воды</vt:lpstr>
      <vt:lpstr>Слайд 2</vt:lpstr>
      <vt:lpstr>Интересные факты о воде</vt:lpstr>
      <vt:lpstr>Слайд 4</vt:lpstr>
      <vt:lpstr>Если бы все люди употребляли в пищу и использовали на корм скоту растительность морей и океанов, то пищи было бы достаточно для 290 миллиардов человек. </vt:lpstr>
      <vt:lpstr>Слайд 6</vt:lpstr>
      <vt:lpstr>Слайд 7</vt:lpstr>
      <vt:lpstr>За счет Мирового океана в атмосферу поступает до 50% кислорода и 82% влаги.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Ног нет, а идёт? По кустам развешан …</vt:lpstr>
      <vt:lpstr>Прозрачен, как стекло, А не вставишь в окно …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воды</dc:title>
  <dc:creator>Дом</dc:creator>
  <cp:lastModifiedBy>USER</cp:lastModifiedBy>
  <cp:revision>17</cp:revision>
  <dcterms:created xsi:type="dcterms:W3CDTF">2017-03-18T09:56:26Z</dcterms:created>
  <dcterms:modified xsi:type="dcterms:W3CDTF">2022-04-04T13:39:32Z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1738916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