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74" r:id="rId18"/>
    <p:sldId id="275" r:id="rId19"/>
    <p:sldId id="276" r:id="rId20"/>
    <p:sldId id="277" r:id="rId21"/>
    <p:sldId id="278" r:id="rId22"/>
    <p:sldId id="279" r:id="rId23"/>
    <p:sldId id="280" r:id="rId24"/>
    <p:sldId id="281" r:id="rId25"/>
    <p:sldId id="282" r:id="rId26"/>
    <p:sldId id="285" r:id="rId2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D06D74-7F5B-4433-AE65-52055B06FAB1}" type="datetimeFigureOut">
              <a:rPr lang="ru-RU" smtClean="0"/>
              <a:pPr/>
              <a:t>04.04.2022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B8B73E-A0C1-449E-9733-DD38A8C64B4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75130916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D06D74-7F5B-4433-AE65-52055B06FAB1}" type="datetimeFigureOut">
              <a:rPr lang="ru-RU" smtClean="0"/>
              <a:pPr/>
              <a:t>04.04.2022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B8B73E-A0C1-449E-9733-DD38A8C64B4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77497940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D06D74-7F5B-4433-AE65-52055B06FAB1}" type="datetimeFigureOut">
              <a:rPr lang="ru-RU" smtClean="0"/>
              <a:pPr/>
              <a:t>04.04.2022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B8B73E-A0C1-449E-9733-DD38A8C64B4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0660383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D06D74-7F5B-4433-AE65-52055B06FAB1}" type="datetimeFigureOut">
              <a:rPr lang="ru-RU" smtClean="0"/>
              <a:pPr/>
              <a:t>04.04.2022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B8B73E-A0C1-449E-9733-DD38A8C64B4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78909700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D06D74-7F5B-4433-AE65-52055B06FAB1}" type="datetimeFigureOut">
              <a:rPr lang="ru-RU" smtClean="0"/>
              <a:pPr/>
              <a:t>04.04.2022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B8B73E-A0C1-449E-9733-DD38A8C64B4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08974401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D06D74-7F5B-4433-AE65-52055B06FAB1}" type="datetimeFigureOut">
              <a:rPr lang="ru-RU" smtClean="0"/>
              <a:pPr/>
              <a:t>04.04.2022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B8B73E-A0C1-449E-9733-DD38A8C64B4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5207659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D06D74-7F5B-4433-AE65-52055B06FAB1}" type="datetimeFigureOut">
              <a:rPr lang="ru-RU" smtClean="0"/>
              <a:pPr/>
              <a:t>04.04.2022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B8B73E-A0C1-449E-9733-DD38A8C64B4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84443465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D06D74-7F5B-4433-AE65-52055B06FAB1}" type="datetimeFigureOut">
              <a:rPr lang="ru-RU" smtClean="0"/>
              <a:pPr/>
              <a:t>04.04.2022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B8B73E-A0C1-449E-9733-DD38A8C64B4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82120365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D06D74-7F5B-4433-AE65-52055B06FAB1}" type="datetimeFigureOut">
              <a:rPr lang="ru-RU" smtClean="0"/>
              <a:pPr/>
              <a:t>04.04.2022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B8B73E-A0C1-449E-9733-DD38A8C64B4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88989996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D06D74-7F5B-4433-AE65-52055B06FAB1}" type="datetimeFigureOut">
              <a:rPr lang="ru-RU" smtClean="0"/>
              <a:pPr/>
              <a:t>04.04.2022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B8B73E-A0C1-449E-9733-DD38A8C64B4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57369285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D06D74-7F5B-4433-AE65-52055B06FAB1}" type="datetimeFigureOut">
              <a:rPr lang="ru-RU" smtClean="0"/>
              <a:pPr/>
              <a:t>04.04.2022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B8B73E-A0C1-449E-9733-DD38A8C64B4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25185574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6">
                <a:lumMod val="20000"/>
                <a:lumOff val="80000"/>
              </a:schemeClr>
            </a:gs>
            <a:gs pos="86000">
              <a:schemeClr val="bg2">
                <a:tint val="45000"/>
                <a:shade val="99000"/>
                <a:satMod val="350000"/>
              </a:schemeClr>
            </a:gs>
            <a:gs pos="18000">
              <a:schemeClr val="bg2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D06D74-7F5B-4433-AE65-52055B06FAB1}" type="datetimeFigureOut">
              <a:rPr lang="ru-RU" smtClean="0"/>
              <a:pPr/>
              <a:t>04.04.2022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B8B73E-A0C1-449E-9733-DD38A8C64B4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72080031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" Target="slide11.xml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" Target="slide10.xml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" Target="slide10.xml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" Target="slide10.xml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" Target="slide10.xml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" Target="slide10.xml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" Target="slide10.xml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Дом\Pictures\image_62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500" y="476672"/>
            <a:ext cx="8509000" cy="583264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476672"/>
            <a:ext cx="8496944" cy="940966"/>
          </a:xfrm>
          <a:solidFill>
            <a:schemeClr val="accent1">
              <a:lumMod val="60000"/>
              <a:lumOff val="40000"/>
            </a:schemeClr>
          </a:solidFill>
        </p:spPr>
        <p:txBody>
          <a:bodyPr>
            <a:norm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r>
              <a:rPr lang="ru-RU" sz="2200" b="1" cap="all" dirty="0" smtClean="0">
                <a:ln w="0"/>
                <a:solidFill>
                  <a:srgbClr val="C00000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22 </a:t>
            </a:r>
            <a:r>
              <a:rPr lang="ru-RU" sz="2200" b="1" cap="all" dirty="0" smtClean="0">
                <a:ln w="0"/>
                <a:solidFill>
                  <a:srgbClr val="C00000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марта – </a:t>
            </a:r>
            <a:br>
              <a:rPr lang="ru-RU" sz="2200" b="1" cap="all" dirty="0" smtClean="0">
                <a:ln w="0"/>
                <a:solidFill>
                  <a:srgbClr val="C00000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200" b="1" cap="all" dirty="0" smtClean="0">
                <a:ln w="0"/>
                <a:solidFill>
                  <a:srgbClr val="C00000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Международный день воды</a:t>
            </a:r>
            <a:endParaRPr lang="ru-RU" sz="2200" b="1" cap="all" dirty="0">
              <a:ln w="0"/>
              <a:solidFill>
                <a:srgbClr val="C00000"/>
              </a:solidFill>
              <a:effectLst>
                <a:reflection blurRad="12700" stA="50000" endPos="50000" dist="5000" dir="5400000" sy="-100000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02849858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476672"/>
            <a:ext cx="8352927" cy="59046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95536" y="4869160"/>
            <a:ext cx="886029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/>
              <a:t>Северно - Ледовитый океан</a:t>
            </a:r>
            <a:endParaRPr lang="ru-RU" sz="4400" b="1" dirty="0"/>
          </a:p>
        </p:txBody>
      </p:sp>
      <p:sp>
        <p:nvSpPr>
          <p:cNvPr id="3" name="Стрелка вправо с вырезом 2">
            <a:hlinkClick r:id="rId3" action="ppaction://hlinksldjump"/>
          </p:cNvPr>
          <p:cNvSpPr/>
          <p:nvPr/>
        </p:nvSpPr>
        <p:spPr>
          <a:xfrm>
            <a:off x="7668344" y="5828593"/>
            <a:ext cx="978408" cy="484632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1279896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88641"/>
            <a:ext cx="8424936" cy="63367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915816" y="5805264"/>
            <a:ext cx="320780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b="1" dirty="0" smtClean="0"/>
              <a:t>Тихий океан</a:t>
            </a:r>
            <a:endParaRPr lang="ru-RU" sz="4400" b="1" dirty="0"/>
          </a:p>
        </p:txBody>
      </p:sp>
      <p:sp>
        <p:nvSpPr>
          <p:cNvPr id="3" name="Стрелка вправо с вырезом 2">
            <a:hlinkClick r:id="rId3" action="ppaction://hlinksldjump"/>
          </p:cNvPr>
          <p:cNvSpPr/>
          <p:nvPr/>
        </p:nvSpPr>
        <p:spPr>
          <a:xfrm>
            <a:off x="7914072" y="6040713"/>
            <a:ext cx="978408" cy="484632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37446789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90" y="0"/>
            <a:ext cx="913391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998186" y="5424591"/>
            <a:ext cx="682228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/>
              <a:t>Все океаны объединяются в Мировой океан, потому, что нет четких границ.</a:t>
            </a:r>
            <a:endParaRPr lang="ru-RU" sz="2800" b="1" dirty="0"/>
          </a:p>
        </p:txBody>
      </p:sp>
      <p:sp>
        <p:nvSpPr>
          <p:cNvPr id="3" name="Стрелка вправо с вырезом 2">
            <a:hlinkClick r:id="rId3" action="ppaction://hlinksldjump"/>
          </p:cNvPr>
          <p:cNvSpPr/>
          <p:nvPr/>
        </p:nvSpPr>
        <p:spPr>
          <a:xfrm>
            <a:off x="7956376" y="6309320"/>
            <a:ext cx="978408" cy="484632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87053371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Стрелка вправо с вырезом 1">
            <a:hlinkClick r:id="rId3" action="ppaction://hlinksldjump"/>
          </p:cNvPr>
          <p:cNvSpPr/>
          <p:nvPr/>
        </p:nvSpPr>
        <p:spPr>
          <a:xfrm>
            <a:off x="7380312" y="6165304"/>
            <a:ext cx="978408" cy="484632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16069764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403648" y="5517232"/>
            <a:ext cx="657311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/>
              <a:t>Ледники образуются из снега</a:t>
            </a:r>
            <a:endParaRPr lang="ru-RU" sz="3200" b="1" dirty="0"/>
          </a:p>
        </p:txBody>
      </p:sp>
      <p:sp>
        <p:nvSpPr>
          <p:cNvPr id="3" name="Стрелка вправо с вырезом 2">
            <a:hlinkClick r:id="rId3" action="ppaction://hlinksldjump"/>
          </p:cNvPr>
          <p:cNvSpPr/>
          <p:nvPr/>
        </p:nvSpPr>
        <p:spPr>
          <a:xfrm>
            <a:off x="8165592" y="6354906"/>
            <a:ext cx="978408" cy="484632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26630091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95275"/>
            <a:ext cx="8856984" cy="6267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563888" y="5013176"/>
            <a:ext cx="180530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/>
              <a:t>Айсберг</a:t>
            </a:r>
            <a:endParaRPr lang="ru-RU" sz="3600" b="1" dirty="0"/>
          </a:p>
        </p:txBody>
      </p:sp>
      <p:sp>
        <p:nvSpPr>
          <p:cNvPr id="3" name="Стрелка вправо с вырезом 2">
            <a:hlinkClick r:id="rId3" action="ppaction://hlinksldjump"/>
          </p:cNvPr>
          <p:cNvSpPr/>
          <p:nvPr/>
        </p:nvSpPr>
        <p:spPr>
          <a:xfrm>
            <a:off x="7740352" y="6093296"/>
            <a:ext cx="978408" cy="484632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63687116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347864" y="3356992"/>
            <a:ext cx="3792577" cy="1015663"/>
          </a:xfrm>
          <a:prstGeom prst="rect">
            <a:avLst/>
          </a:prstGeom>
          <a:noFill/>
        </p:spPr>
        <p:txBody>
          <a:bodyPr wrap="none" rtlCol="0">
            <a:prstTxWarp prst="textChevron">
              <a:avLst/>
            </a:prstTxWarp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r>
              <a:rPr lang="ru-RU" sz="72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Загадки</a:t>
            </a:r>
            <a:endParaRPr lang="ru-RU" sz="7200" b="1" cap="all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94544713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7504" y="548680"/>
            <a:ext cx="806489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effectLst/>
                <a:latin typeface="Times New Roman" pitchFamily="18" charset="0"/>
                <a:ea typeface="Times New Roman"/>
                <a:cs typeface="Times New Roman" pitchFamily="18" charset="0"/>
              </a:rPr>
              <a:t>Не снег и не лёд, а серебром деревья уберёт.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7356" y="2071678"/>
            <a:ext cx="5328592" cy="42593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4115989895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5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dirty="0" smtClean="0">
                <a:effectLst/>
                <a:latin typeface="Times New Roman" pitchFamily="18" charset="0"/>
                <a:ea typeface="Times New Roman"/>
                <a:cs typeface="Times New Roman" pitchFamily="18" charset="0"/>
              </a:rPr>
              <a:t>Ног нет, а идёт? По кустам развешан …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6389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224" y="1643050"/>
            <a:ext cx="7429552" cy="50405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41344154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3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3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163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930226"/>
          </a:xfrm>
        </p:spPr>
        <p:txBody>
          <a:bodyPr>
            <a:normAutofit fontScale="90000"/>
          </a:bodyPr>
          <a:lstStyle/>
          <a:p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Прозрачен, как стекло,</a:t>
            </a:r>
            <a:br>
              <a:rPr lang="ru-RU" sz="4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А не вставишь в окно …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1604" y="1785926"/>
            <a:ext cx="6191250" cy="45796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2848337215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4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4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174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Дом\Pictures\hello_html_6beb360e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404664"/>
            <a:ext cx="8352928" cy="597666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134690722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75656" y="908720"/>
            <a:ext cx="681419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Детки сели на карниз</a:t>
            </a:r>
          </a:p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И растут всё время вниз. 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2109049"/>
            <a:ext cx="8028384" cy="43679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2868390265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4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4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43608" y="260648"/>
            <a:ext cx="6219345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Чуть дрожит на ветерке</a:t>
            </a:r>
          </a:p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Лента на просторе.</a:t>
            </a:r>
          </a:p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Узкий кончик – в роднике,</a:t>
            </a:r>
          </a:p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А широкий – в море. </a:t>
            </a:r>
          </a:p>
          <a:p>
            <a:endParaRPr lang="ru-RU" dirty="0"/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2647945"/>
            <a:ext cx="7776864" cy="37333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89595808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4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4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194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63688" y="404664"/>
            <a:ext cx="619159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День и ночь кричит, </a:t>
            </a:r>
          </a:p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А голос не устаёт? 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034" y="2000240"/>
            <a:ext cx="8208912" cy="46805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8340566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4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4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19672" y="260648"/>
            <a:ext cx="672244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Утром бусы засверкали,</a:t>
            </a:r>
          </a:p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Всю траву собой заткали</a:t>
            </a:r>
          </a:p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И пошли искать их днём,</a:t>
            </a:r>
          </a:p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Ищем, ищем не найдём. 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780928"/>
            <a:ext cx="8424935" cy="37251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1038979242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15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15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15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15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15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15616" y="332656"/>
            <a:ext cx="748907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Шумит он в поле и в саду,</a:t>
            </a:r>
          </a:p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А в дом не попадёт.</a:t>
            </a:r>
          </a:p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И никуда я не иду,</a:t>
            </a:r>
          </a:p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Покуда он идёт. 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038" y="2708920"/>
            <a:ext cx="8592441" cy="37444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456753957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25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25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25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835696" y="260648"/>
            <a:ext cx="526081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Пушистая вата</a:t>
            </a:r>
          </a:p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Плывёт куда-то</a:t>
            </a:r>
          </a:p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Чем вата ниже,</a:t>
            </a:r>
          </a:p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Тем дождик ближе. 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3636" y="2780928"/>
            <a:ext cx="8710852" cy="38164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3213079895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35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35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C:\Users\Дом\Pictures\slide_31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b="11128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4108766267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874442"/>
          </a:xfrm>
        </p:spPr>
        <p:txBody>
          <a:bodyPr>
            <a:no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r>
              <a:rPr lang="ru-RU" sz="88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Интересные факты о воде</a:t>
            </a:r>
            <a:endParaRPr lang="ru-RU" sz="8800" b="1" cap="all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323645969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710140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2060"/>
            </a:solidFill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234400763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32656"/>
            <a:ext cx="8568952" cy="62646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3573016"/>
            <a:ext cx="8219256" cy="3024336"/>
          </a:xfrm>
        </p:spPr>
        <p:txBody>
          <a:bodyPr>
            <a:normAutofit fontScale="90000"/>
          </a:bodyPr>
          <a:lstStyle/>
          <a:p>
            <a:pPr lvl="0"/>
            <a:r>
              <a:rPr lang="ru-RU" sz="4000" b="1" dirty="0"/>
              <a:t>Если бы все люди употребляли в пищу и использовали на корм скоту растительность морей и океанов, то пищи было бы достаточно для 290 миллиардов человек.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405818936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60648"/>
            <a:ext cx="8496944" cy="6307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65680368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b="10657"/>
          <a:stretch/>
        </p:blipFill>
        <p:spPr bwMode="auto">
          <a:xfrm>
            <a:off x="251520" y="332656"/>
            <a:ext cx="8640960" cy="6192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400003500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005064"/>
            <a:ext cx="8219256" cy="1872208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За счет Мирового океана в атмосферу поступает до 50% кислорода и 82% влаги.</a:t>
            </a:r>
            <a:endParaRPr lang="ru-RU" b="1" dirty="0"/>
          </a:p>
        </p:txBody>
      </p:sp>
    </p:spTree>
    <p:extLst>
      <p:ext uri="{BB962C8B-B14F-4D97-AF65-F5344CB8AC3E}">
        <p14:creationId xmlns="" xmlns:p14="http://schemas.microsoft.com/office/powerpoint/2010/main" val="183885610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Стрелка вправо с вырезом 2">
            <a:hlinkClick r:id="rId3" action="ppaction://hlinksldjump"/>
          </p:cNvPr>
          <p:cNvSpPr/>
          <p:nvPr/>
        </p:nvSpPr>
        <p:spPr>
          <a:xfrm>
            <a:off x="7971228" y="6140183"/>
            <a:ext cx="978408" cy="484632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89191786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161</TotalTime>
  <Words>198</Words>
  <Application>Microsoft Office PowerPoint</Application>
  <PresentationFormat>Экран (4:3)</PresentationFormat>
  <Paragraphs>33</Paragraphs>
  <Slides>26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27" baseType="lpstr">
      <vt:lpstr>Тема Office</vt:lpstr>
      <vt:lpstr>22 марта –  Международный день воды</vt:lpstr>
      <vt:lpstr>Слайд 2</vt:lpstr>
      <vt:lpstr>Интересные факты о воде</vt:lpstr>
      <vt:lpstr>Слайд 4</vt:lpstr>
      <vt:lpstr>Если бы все люди употребляли в пищу и использовали на корм скоту растительность морей и океанов, то пищи было бы достаточно для 290 миллиардов человек. </vt:lpstr>
      <vt:lpstr>Слайд 6</vt:lpstr>
      <vt:lpstr>Слайд 7</vt:lpstr>
      <vt:lpstr>За счет Мирового океана в атмосферу поступает до 50% кислорода и 82% влаги.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Ног нет, а идёт? По кустам развешан …</vt:lpstr>
      <vt:lpstr>Прозрачен, как стекло, А не вставишь в окно …  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День воды</dc:title>
  <dc:creator>Дом</dc:creator>
  <cp:lastModifiedBy>USER</cp:lastModifiedBy>
  <cp:revision>17</cp:revision>
  <dcterms:created xsi:type="dcterms:W3CDTF">2017-03-18T09:56:26Z</dcterms:created>
  <dcterms:modified xsi:type="dcterms:W3CDTF">2022-04-04T13:39:32Z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XPowerLiteLastOptimized">
    <vt:lpwstr>1738916</vt:lpwstr>
  </property>
  <property fmtid="{D5CDD505-2E9C-101B-9397-08002B2CF9AE}" pid="3" name="NXPowerLiteSettings">
    <vt:lpwstr>C7000400038000</vt:lpwstr>
  </property>
  <property fmtid="{D5CDD505-2E9C-101B-9397-08002B2CF9AE}" pid="4" name="NXPowerLiteVersion">
    <vt:lpwstr>S9.0.3</vt:lpwstr>
  </property>
</Properties>
</file>