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71" r:id="rId14"/>
    <p:sldId id="272" r:id="rId15"/>
    <p:sldId id="273" r:id="rId16"/>
    <p:sldId id="274" r:id="rId17"/>
    <p:sldId id="275" r:id="rId18"/>
    <p:sldId id="276" r:id="rId19"/>
    <p:sldId id="267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68" r:id="rId30"/>
    <p:sldId id="287" r:id="rId31"/>
    <p:sldId id="289" r:id="rId32"/>
    <p:sldId id="290" r:id="rId33"/>
    <p:sldId id="291" r:id="rId34"/>
    <p:sldId id="292" r:id="rId35"/>
    <p:sldId id="293" r:id="rId36"/>
    <p:sldId id="295" r:id="rId37"/>
    <p:sldId id="29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A369-F042-4CFD-9B7C-A1771995BEE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6231-7E3B-48D4-9230-BD81A5F63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A369-F042-4CFD-9B7C-A1771995BEE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6231-7E3B-48D4-9230-BD81A5F63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A369-F042-4CFD-9B7C-A1771995BEE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6231-7E3B-48D4-9230-BD81A5F63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A369-F042-4CFD-9B7C-A1771995BEE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6231-7E3B-48D4-9230-BD81A5F63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A369-F042-4CFD-9B7C-A1771995BEE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6231-7E3B-48D4-9230-BD81A5F63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A369-F042-4CFD-9B7C-A1771995BEE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6231-7E3B-48D4-9230-BD81A5F63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A369-F042-4CFD-9B7C-A1771995BEE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6231-7E3B-48D4-9230-BD81A5F63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A369-F042-4CFD-9B7C-A1771995BEE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6231-7E3B-48D4-9230-BD81A5F63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A369-F042-4CFD-9B7C-A1771995BEE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6231-7E3B-48D4-9230-BD81A5F63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A369-F042-4CFD-9B7C-A1771995BEE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6231-7E3B-48D4-9230-BD81A5F63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A369-F042-4CFD-9B7C-A1771995BEE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6231-7E3B-48D4-9230-BD81A5F63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9A369-F042-4CFD-9B7C-A1771995BEE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96231-7E3B-48D4-9230-BD81A5F63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атолий\Desktop\ле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натолий\Desktop\лес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39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натолий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5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натолий\Desktop\152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43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еждународный день леса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атолий\Desktop\мачты и ре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245" y="0"/>
            <a:ext cx="91892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атолий\Desktop\руб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24" y="0"/>
            <a:ext cx="91724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атолий\Desktop\палуб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5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атолий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2812" cy="6903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натолий\Desktop\сто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20508"/>
            <a:ext cx="4464495" cy="3137492"/>
          </a:xfrm>
          <a:prstGeom prst="rect">
            <a:avLst/>
          </a:prstGeom>
          <a:noFill/>
        </p:spPr>
      </p:pic>
      <p:pic>
        <p:nvPicPr>
          <p:cNvPr id="5124" name="Picture 4" descr="C:\Users\Анатолий\Desktop\школьные принадлежно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4716016" cy="3144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натолий\Desktop\v_rostovskoj_oblasti_na_prazdnike_drevonasazhdenija_vysazheno_okolo_90000_derevev_i_kustarnik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07948" cy="6913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толий\Desktop\slide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99" b="9076"/>
          <a:stretch>
            <a:fillRect/>
          </a:stretch>
        </p:blipFill>
        <p:spPr bwMode="auto">
          <a:xfrm>
            <a:off x="0" y="1"/>
            <a:ext cx="903649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47248" cy="50891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z="4800" b="1" smtClean="0">
                <a:solidFill>
                  <a:schemeClr val="bg1"/>
                </a:solidFill>
              </a:rPr>
              <a:t>В </a:t>
            </a:r>
            <a:r>
              <a:rPr lang="ru-RU" sz="4800" b="1" smtClean="0">
                <a:solidFill>
                  <a:schemeClr val="bg1"/>
                </a:solidFill>
              </a:rPr>
              <a:t>1971 </a:t>
            </a:r>
            <a:r>
              <a:rPr lang="ru-RU" sz="4800" b="1" dirty="0" smtClean="0">
                <a:solidFill>
                  <a:schemeClr val="bg1"/>
                </a:solidFill>
              </a:rPr>
              <a:t>году утверждён Международный день леса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атолий\Desktop\дом, качел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68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натолий\Desktop\лошад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натолий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281" y="0"/>
            <a:ext cx="92252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натолий\Desktop\барсу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2849"/>
            <a:ext cx="9244518" cy="6900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натолий\Desktop\лис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натолий\Desktop\бел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92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натолий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5" y="0"/>
            <a:ext cx="94225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натолий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1" y="0"/>
            <a:ext cx="91943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натолий\Desktop\поля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576" y="-15074"/>
            <a:ext cx="9213576" cy="687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натолий\Desktop\slide_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8693"/>
          <a:stretch>
            <a:fillRect/>
          </a:stretch>
        </p:blipFill>
        <p:spPr bwMode="auto">
          <a:xfrm>
            <a:off x="0" y="-24488"/>
            <a:ext cx="9144000" cy="688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атолий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85341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лес? Сосны до небес,</a:t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Березы и дубы, ягоды, грибы…</a:t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Звериные тропинки, пригорки и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низинки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Мягкая трава, на суку сова.</a:t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Ландыш серебристый, воздух чистый-чистый</a:t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родник живой с ключевой водой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Пословицы о лесе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3960440"/>
          </a:xfrm>
        </p:spPr>
        <p:txBody>
          <a:bodyPr/>
          <a:lstStyle/>
          <a:p>
            <a:pPr lvl="0"/>
            <a:r>
              <a:rPr lang="ru-RU" b="1" i="1" dirty="0" smtClean="0">
                <a:solidFill>
                  <a:srgbClr val="0070C0"/>
                </a:solidFill>
              </a:rPr>
              <a:t>Лес кормит, лечит, укрывает и согревает.</a:t>
            </a:r>
          </a:p>
          <a:p>
            <a:pPr lvl="0"/>
            <a:r>
              <a:rPr lang="ru-RU" b="1" i="1" dirty="0" smtClean="0">
                <a:solidFill>
                  <a:srgbClr val="0070C0"/>
                </a:solidFill>
              </a:rPr>
              <a:t>Много леса – не губи, мало леса – береги, нет леса – посади.</a:t>
            </a:r>
          </a:p>
          <a:p>
            <a:pPr lvl="0"/>
            <a:r>
              <a:rPr lang="ru-RU" b="1" i="1" dirty="0" smtClean="0">
                <a:solidFill>
                  <a:srgbClr val="0070C0"/>
                </a:solidFill>
              </a:rPr>
              <a:t>Кто лес любит – тот его не губит.</a:t>
            </a:r>
          </a:p>
          <a:p>
            <a:pPr lvl="0"/>
            <a:r>
              <a:rPr lang="ru-RU" b="1" i="1" dirty="0" smtClean="0">
                <a:solidFill>
                  <a:srgbClr val="0070C0"/>
                </a:solidFill>
              </a:rPr>
              <a:t>Лес богатство и краса, береги свои леса.</a:t>
            </a:r>
          </a:p>
          <a:p>
            <a:pPr lvl="0"/>
            <a:r>
              <a:rPr lang="ru-RU" b="1" i="1" dirty="0" smtClean="0">
                <a:solidFill>
                  <a:srgbClr val="0070C0"/>
                </a:solidFill>
              </a:rPr>
              <a:t>Враг природы тот, кто её не бережёт.</a:t>
            </a:r>
          </a:p>
          <a:p>
            <a:endParaRPr lang="ru-RU" dirty="0"/>
          </a:p>
        </p:txBody>
      </p:sp>
      <p:pic>
        <p:nvPicPr>
          <p:cNvPr id="23554" name="Picture 2" descr="C:\Users\Анатолий\Desktop\бе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45766"/>
            <a:ext cx="2808312" cy="1872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натолий\Desktop\род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0"/>
            <a:ext cx="9183357" cy="6887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Анатолий\Desktop\род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0"/>
            <a:ext cx="9183357" cy="6887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Анатолий\Desktop\ре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4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Анатолий\Desktop\ре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Анатолий\Desktop\ол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356" cy="6887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икие олени в лесу, на фоне осеннего лес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Анатолий\Desktop\музыка презентации\фон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908720"/>
            <a:ext cx="4618856" cy="44644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    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Давайте будем</a:t>
            </a:r>
            <a:b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Беречь планету!</a:t>
            </a:r>
            <a:b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Во всей Вселенной </a:t>
            </a:r>
            <a:b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Красивей нету.</a:t>
            </a:r>
            <a:b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Во всей Вселенной </a:t>
            </a:r>
            <a:b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Совсем одна! </a:t>
            </a:r>
            <a:b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Что будет делать </a:t>
            </a:r>
            <a:b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Без нас она?</a:t>
            </a:r>
          </a:p>
          <a:p>
            <a:endParaRPr lang="ru-RU" dirty="0"/>
          </a:p>
        </p:txBody>
      </p:sp>
      <p:pic>
        <p:nvPicPr>
          <p:cNvPr id="22530" name="Picture 2" descr="C:\Users\Анатолий\Desktop\бел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154487" cy="31210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Праздник 20 марта 2014 года – Международный день лес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натолий\Desktop\4499645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977" cy="688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атолий\Desktop\144df296986-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08462" cy="6913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атолий\Desktop\old-trees-in-the-forest-stock-image-3972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35258" cy="7605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атолий\Desktop\20170917_1455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60" y="0"/>
            <a:ext cx="92133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натолий\Desktop\6-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6741" y="0"/>
            <a:ext cx="92307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66</Words>
  <Application>Microsoft Office PowerPoint</Application>
  <PresentationFormat>Экран (4:3)</PresentationFormat>
  <Paragraphs>9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           В 1971 году утверждён Международный день леса.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Пословицы о лесе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</dc:creator>
  <cp:lastModifiedBy>USER</cp:lastModifiedBy>
  <cp:revision>24</cp:revision>
  <dcterms:created xsi:type="dcterms:W3CDTF">2018-01-12T12:51:14Z</dcterms:created>
  <dcterms:modified xsi:type="dcterms:W3CDTF">2022-04-04T12:56:56Z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4823017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