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0" r:id="rId5"/>
    <p:sldId id="262" r:id="rId6"/>
    <p:sldId id="259" r:id="rId7"/>
    <p:sldId id="260" r:id="rId8"/>
    <p:sldId id="261" r:id="rId9"/>
    <p:sldId id="263" r:id="rId10"/>
    <p:sldId id="264" r:id="rId11"/>
    <p:sldId id="265" r:id="rId12"/>
    <p:sldId id="266" r:id="rId13"/>
    <p:sldId id="271" r:id="rId14"/>
    <p:sldId id="272" r:id="rId15"/>
    <p:sldId id="273" r:id="rId16"/>
    <p:sldId id="274" r:id="rId17"/>
    <p:sldId id="275" r:id="rId18"/>
    <p:sldId id="276" r:id="rId19"/>
    <p:sldId id="267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68" r:id="rId30"/>
    <p:sldId id="287" r:id="rId31"/>
    <p:sldId id="289" r:id="rId32"/>
    <p:sldId id="290" r:id="rId33"/>
    <p:sldId id="291" r:id="rId34"/>
    <p:sldId id="292" r:id="rId35"/>
    <p:sldId id="293" r:id="rId36"/>
    <p:sldId id="295" r:id="rId37"/>
    <p:sldId id="294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9A369-F042-4CFD-9B7C-A1771995BEE1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96231-7E3B-48D4-9230-BD81A5F63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9A369-F042-4CFD-9B7C-A1771995BEE1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96231-7E3B-48D4-9230-BD81A5F63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9A369-F042-4CFD-9B7C-A1771995BEE1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96231-7E3B-48D4-9230-BD81A5F63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9A369-F042-4CFD-9B7C-A1771995BEE1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96231-7E3B-48D4-9230-BD81A5F63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9A369-F042-4CFD-9B7C-A1771995BEE1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96231-7E3B-48D4-9230-BD81A5F63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9A369-F042-4CFD-9B7C-A1771995BEE1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96231-7E3B-48D4-9230-BD81A5F63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9A369-F042-4CFD-9B7C-A1771995BEE1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96231-7E3B-48D4-9230-BD81A5F63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9A369-F042-4CFD-9B7C-A1771995BEE1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96231-7E3B-48D4-9230-BD81A5F63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9A369-F042-4CFD-9B7C-A1771995BEE1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96231-7E3B-48D4-9230-BD81A5F63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9A369-F042-4CFD-9B7C-A1771995BEE1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96231-7E3B-48D4-9230-BD81A5F63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9A369-F042-4CFD-9B7C-A1771995BEE1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96231-7E3B-48D4-9230-BD81A5F63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89A369-F042-4CFD-9B7C-A1771995BEE1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96231-7E3B-48D4-9230-BD81A5F63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атолий\Desktop\лес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Анатолий\Desktop\лес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398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Анатолий\Desktop\imag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456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Анатолий\Desktop\1529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8430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Международный день леса1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атолий\Desktop\мачты и реи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5245" y="0"/>
            <a:ext cx="918924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Анатолий\Desktop\рубк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424" y="0"/>
            <a:ext cx="917242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Анатолий\Desktop\палуб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155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Анатолий\Desktop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2812" cy="69037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Анатолий\Desktop\стол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3720508"/>
            <a:ext cx="4464495" cy="3137492"/>
          </a:xfrm>
          <a:prstGeom prst="rect">
            <a:avLst/>
          </a:prstGeom>
          <a:noFill/>
        </p:spPr>
      </p:pic>
      <p:pic>
        <p:nvPicPr>
          <p:cNvPr id="5124" name="Picture 4" descr="C:\Users\Анатолий\Desktop\школьные принадлежност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76672"/>
            <a:ext cx="4716016" cy="31448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Анатолий\Desktop\v_rostovskoj_oblasti_na_prazdnike_drevonasazhdenija_vysazheno_okolo_90000_derevev_i_kustarnikov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07948" cy="69137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натолий\Desktop\slide_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899" b="9076"/>
          <a:stretch>
            <a:fillRect/>
          </a:stretch>
        </p:blipFill>
        <p:spPr bwMode="auto">
          <a:xfrm>
            <a:off x="0" y="1"/>
            <a:ext cx="903649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147248" cy="508918"/>
          </a:xfrm>
        </p:spPr>
        <p:txBody>
          <a:bodyPr>
            <a:noAutofit/>
          </a:bodyPr>
          <a:lstStyle/>
          <a:p>
            <a:r>
              <a:rPr lang="ru-RU" sz="4800" b="1" dirty="0" smtClean="0"/>
              <a:t/>
            </a:r>
            <a:br>
              <a:rPr lang="ru-RU" sz="4800" b="1" dirty="0" smtClean="0"/>
            </a:br>
            <a:r>
              <a:rPr lang="ru-RU" sz="4800" b="1" dirty="0" smtClean="0"/>
              <a:t/>
            </a:r>
            <a:br>
              <a:rPr lang="ru-RU" sz="4800" b="1" dirty="0" smtClean="0"/>
            </a:br>
            <a:r>
              <a:rPr lang="ru-RU" sz="4800" b="1" dirty="0" smtClean="0"/>
              <a:t/>
            </a:r>
            <a:br>
              <a:rPr lang="ru-RU" sz="4800" b="1" dirty="0" smtClean="0"/>
            </a:br>
            <a:r>
              <a:rPr lang="ru-RU" sz="4800" b="1" dirty="0" smtClean="0"/>
              <a:t/>
            </a:r>
            <a:br>
              <a:rPr lang="ru-RU" sz="4800" b="1" dirty="0" smtClean="0"/>
            </a:br>
            <a:r>
              <a:rPr lang="ru-RU" sz="4800" b="1" dirty="0" smtClean="0"/>
              <a:t/>
            </a:r>
            <a:br>
              <a:rPr lang="ru-RU" sz="4800" b="1" dirty="0" smtClean="0"/>
            </a:br>
            <a:r>
              <a:rPr lang="ru-RU" sz="4800" b="1" dirty="0" smtClean="0"/>
              <a:t/>
            </a:r>
            <a:br>
              <a:rPr lang="ru-RU" sz="4800" b="1" dirty="0" smtClean="0"/>
            </a:br>
            <a:r>
              <a:rPr lang="ru-RU" sz="4800" b="1" dirty="0" smtClean="0"/>
              <a:t/>
            </a:r>
            <a:br>
              <a:rPr lang="ru-RU" sz="4800" b="1" dirty="0" smtClean="0"/>
            </a:br>
            <a:r>
              <a:rPr lang="ru-RU" sz="4800" b="1" dirty="0" smtClean="0"/>
              <a:t/>
            </a:r>
            <a:br>
              <a:rPr lang="ru-RU" sz="4800" b="1" dirty="0" smtClean="0"/>
            </a:br>
            <a:r>
              <a:rPr lang="ru-RU" sz="4800" b="1" dirty="0" smtClean="0"/>
              <a:t/>
            </a:r>
            <a:br>
              <a:rPr lang="ru-RU" sz="4800" b="1" dirty="0" smtClean="0"/>
            </a:br>
            <a:r>
              <a:rPr lang="ru-RU" sz="4800" b="1" dirty="0" smtClean="0"/>
              <a:t/>
            </a:r>
            <a:br>
              <a:rPr lang="ru-RU" sz="4800" b="1" dirty="0" smtClean="0"/>
            </a:br>
            <a:r>
              <a:rPr lang="ru-RU" sz="4800" b="1" smtClean="0"/>
              <a:t/>
            </a:r>
            <a:br>
              <a:rPr lang="ru-RU" sz="4800" b="1" smtClean="0"/>
            </a:br>
            <a:r>
              <a:rPr lang="ru-RU" sz="4800" b="1" smtClean="0">
                <a:solidFill>
                  <a:schemeClr val="bg1"/>
                </a:solidFill>
              </a:rPr>
              <a:t>В </a:t>
            </a:r>
            <a:r>
              <a:rPr lang="ru-RU" sz="4800" b="1" smtClean="0">
                <a:solidFill>
                  <a:schemeClr val="bg1"/>
                </a:solidFill>
              </a:rPr>
              <a:t>1971 </a:t>
            </a:r>
            <a:r>
              <a:rPr lang="ru-RU" sz="4800" b="1" dirty="0" smtClean="0">
                <a:solidFill>
                  <a:schemeClr val="bg1"/>
                </a:solidFill>
              </a:rPr>
              <a:t>году утверждён Международный день леса</a:t>
            </a:r>
            <a:r>
              <a:rPr lang="ru-RU" sz="4800" b="1" dirty="0" smtClean="0"/>
              <a:t>.</a:t>
            </a:r>
            <a:endParaRPr lang="ru-RU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натолий\Desktop\дом, качели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1685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Анатолий\Desktop\лошадк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Анатолий\Desktop\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1281" y="0"/>
            <a:ext cx="922528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Анатолий\Desktop\барсук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42849"/>
            <a:ext cx="9244518" cy="69008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Анатолий\Desktop\лис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1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Анатолий\Desktop\белк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924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Анатолий\Desktop\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9855" y="0"/>
            <a:ext cx="942258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Анатолий\Desktop\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61" y="0"/>
            <a:ext cx="919437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Анатолий\Desktop\полян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9576" y="-15074"/>
            <a:ext cx="9213576" cy="6873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Анатолий\Desktop\slide_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8693"/>
          <a:stretch>
            <a:fillRect/>
          </a:stretch>
        </p:blipFill>
        <p:spPr bwMode="auto">
          <a:xfrm>
            <a:off x="0" y="-24488"/>
            <a:ext cx="9144000" cy="6882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Анатолий\Desktop\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5536" y="188640"/>
            <a:ext cx="853418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такое лес? Сосны до небес,</a:t>
            </a:r>
            <a:b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Березы и дубы, ягоды, грибы…</a:t>
            </a:r>
            <a:b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Звериные тропинки, пригорки и </a:t>
            </a:r>
            <a:r>
              <a:rPr lang="ru-RU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низинки</a:t>
            </a:r>
            <a: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Мягкая трава, на суку сова.</a:t>
            </a:r>
            <a:b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Ландыш серебристый, воздух чистый-чистый</a:t>
            </a:r>
            <a:b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родник живой с ключевой водой</a:t>
            </a:r>
            <a:r>
              <a:rPr lang="ru-RU" i="1" dirty="0" smtClean="0">
                <a:solidFill>
                  <a:schemeClr val="bg1"/>
                </a:solidFill>
              </a:rPr>
              <a:t>.</a:t>
            </a:r>
            <a:endParaRPr lang="ru-RU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850106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Пословицы о лесе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3960440"/>
          </a:xfrm>
        </p:spPr>
        <p:txBody>
          <a:bodyPr/>
          <a:lstStyle/>
          <a:p>
            <a:pPr lvl="0"/>
            <a:r>
              <a:rPr lang="ru-RU" b="1" i="1" dirty="0" smtClean="0">
                <a:solidFill>
                  <a:srgbClr val="0070C0"/>
                </a:solidFill>
              </a:rPr>
              <a:t>Лес кормит, лечит, укрывает и согревает.</a:t>
            </a:r>
          </a:p>
          <a:p>
            <a:pPr lvl="0"/>
            <a:r>
              <a:rPr lang="ru-RU" b="1" i="1" dirty="0" smtClean="0">
                <a:solidFill>
                  <a:srgbClr val="0070C0"/>
                </a:solidFill>
              </a:rPr>
              <a:t>Много леса – не губи, мало леса – береги, нет леса – посади.</a:t>
            </a:r>
          </a:p>
          <a:p>
            <a:pPr lvl="0"/>
            <a:r>
              <a:rPr lang="ru-RU" b="1" i="1" dirty="0" smtClean="0">
                <a:solidFill>
                  <a:srgbClr val="0070C0"/>
                </a:solidFill>
              </a:rPr>
              <a:t>Кто лес любит – тот его не губит.</a:t>
            </a:r>
          </a:p>
          <a:p>
            <a:pPr lvl="0"/>
            <a:r>
              <a:rPr lang="ru-RU" b="1" i="1" dirty="0" smtClean="0">
                <a:solidFill>
                  <a:srgbClr val="0070C0"/>
                </a:solidFill>
              </a:rPr>
              <a:t>Лес богатство и краса, береги свои леса.</a:t>
            </a:r>
          </a:p>
          <a:p>
            <a:pPr lvl="0"/>
            <a:r>
              <a:rPr lang="ru-RU" b="1" i="1" dirty="0" smtClean="0">
                <a:solidFill>
                  <a:srgbClr val="0070C0"/>
                </a:solidFill>
              </a:rPr>
              <a:t>Враг природы тот, кто её не бережёт.</a:t>
            </a:r>
          </a:p>
          <a:p>
            <a:endParaRPr lang="ru-RU" dirty="0"/>
          </a:p>
        </p:txBody>
      </p:sp>
      <p:pic>
        <p:nvPicPr>
          <p:cNvPr id="23554" name="Picture 2" descr="C:\Users\Анатолий\Desktop\бел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4745766"/>
            <a:ext cx="2808312" cy="18722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Анатолий\Desktop\родник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357" y="0"/>
            <a:ext cx="9183357" cy="68875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Анатолий\Desktop\род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357" y="0"/>
            <a:ext cx="9183357" cy="68875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Анатолий\Desktop\рек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245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C:\Users\Анатолий\Desktop\речк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00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Users\Анатолий\Desktop\олень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3356" cy="68875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Дикие олени в лесу, на фоне осеннего лес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 descr="C:\Users\Анатолий\Desktop\музыка презентации\фон\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7944" y="908720"/>
            <a:ext cx="4618856" cy="446449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    </a:t>
            </a:r>
            <a:r>
              <a:rPr lang="ru-RU" sz="2800" dirty="0" smtClean="0">
                <a:solidFill>
                  <a:srgbClr val="0070C0"/>
                </a:solidFill>
                <a:latin typeface="Arial Black" pitchFamily="34" charset="0"/>
              </a:rPr>
              <a:t>Давайте будем</a:t>
            </a:r>
            <a:br>
              <a:rPr lang="ru-RU" sz="2800" dirty="0" smtClean="0">
                <a:solidFill>
                  <a:srgbClr val="0070C0"/>
                </a:solidFill>
                <a:latin typeface="Arial Black" pitchFamily="34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Arial Black" pitchFamily="34" charset="0"/>
              </a:rPr>
              <a:t>Беречь планету!</a:t>
            </a:r>
            <a:br>
              <a:rPr lang="ru-RU" sz="2800" dirty="0" smtClean="0">
                <a:solidFill>
                  <a:srgbClr val="0070C0"/>
                </a:solidFill>
                <a:latin typeface="Arial Black" pitchFamily="34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Arial Black" pitchFamily="34" charset="0"/>
              </a:rPr>
              <a:t>Во всей Вселенной </a:t>
            </a:r>
            <a:br>
              <a:rPr lang="ru-RU" sz="2800" dirty="0" smtClean="0">
                <a:solidFill>
                  <a:srgbClr val="0070C0"/>
                </a:solidFill>
                <a:latin typeface="Arial Black" pitchFamily="34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Arial Black" pitchFamily="34" charset="0"/>
              </a:rPr>
              <a:t>Красивей нету.</a:t>
            </a:r>
            <a:br>
              <a:rPr lang="ru-RU" sz="2800" dirty="0" smtClean="0">
                <a:solidFill>
                  <a:srgbClr val="0070C0"/>
                </a:solidFill>
                <a:latin typeface="Arial Black" pitchFamily="34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Arial Black" pitchFamily="34" charset="0"/>
              </a:rPr>
              <a:t>Во всей Вселенной </a:t>
            </a:r>
            <a:br>
              <a:rPr lang="ru-RU" sz="2800" dirty="0" smtClean="0">
                <a:solidFill>
                  <a:srgbClr val="0070C0"/>
                </a:solidFill>
                <a:latin typeface="Arial Black" pitchFamily="34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Arial Black" pitchFamily="34" charset="0"/>
              </a:rPr>
              <a:t>Совсем одна! </a:t>
            </a:r>
            <a:br>
              <a:rPr lang="ru-RU" sz="2800" dirty="0" smtClean="0">
                <a:solidFill>
                  <a:srgbClr val="0070C0"/>
                </a:solidFill>
                <a:latin typeface="Arial Black" pitchFamily="34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Arial Black" pitchFamily="34" charset="0"/>
              </a:rPr>
              <a:t>Что будет делать </a:t>
            </a:r>
            <a:br>
              <a:rPr lang="ru-RU" sz="2800" dirty="0" smtClean="0">
                <a:solidFill>
                  <a:srgbClr val="0070C0"/>
                </a:solidFill>
                <a:latin typeface="Arial Black" pitchFamily="34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Arial Black" pitchFamily="34" charset="0"/>
              </a:rPr>
              <a:t>Без нас она?</a:t>
            </a:r>
          </a:p>
          <a:p>
            <a:endParaRPr lang="ru-RU" dirty="0"/>
          </a:p>
        </p:txBody>
      </p:sp>
      <p:pic>
        <p:nvPicPr>
          <p:cNvPr id="22530" name="Picture 2" descr="C:\Users\Анатолий\Desktop\белоч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052736"/>
            <a:ext cx="4154487" cy="312102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Праздник 20 марта 2014 года – Международный день лес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Анатолий\Desktop\4499645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84977" cy="68887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Анатолий\Desktop\144df296986-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08462" cy="69133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Анатолий\Desktop\old-trees-in-the-forest-stock-image-39728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235258" cy="76054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натолий\Desktop\20170917_1455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860" y="0"/>
            <a:ext cx="921330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Анатолий\Desktop\6-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6741" y="0"/>
            <a:ext cx="923074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66</Words>
  <Application>Microsoft Office PowerPoint</Application>
  <PresentationFormat>Экран (4:3)</PresentationFormat>
  <Paragraphs>9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Слайд 1</vt:lpstr>
      <vt:lpstr>           В 1971 году утверждён Международный день леса.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Пословицы о лесе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Анатолий</dc:creator>
  <cp:lastModifiedBy>USER</cp:lastModifiedBy>
  <cp:revision>24</cp:revision>
  <dcterms:created xsi:type="dcterms:W3CDTF">2018-01-12T12:51:14Z</dcterms:created>
  <dcterms:modified xsi:type="dcterms:W3CDTF">2022-04-04T12:56:56Z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4823017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S9.0.3</vt:lpwstr>
  </property>
</Properties>
</file>