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4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image" Target="../media/image3.gif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image" Target="../media/image3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E71F98-A87B-4CAB-A7A1-11B0354CFB00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A0CFAC-FA46-4BCF-959E-2D0D2DAA86A6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АКТУАЛЬНОСТЬ</a:t>
          </a:r>
        </a:p>
        <a:p>
          <a:pPr algn="l"/>
          <a:r>
            <a: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Одной из наиболее актуальных проблем современного мира является экономия электрической энергии, поиск способов сохранения энергоресурсов. Данное мероприятие повысит интерес детей к проблеме энергосбережения, расширит имеющиеся у них знания в данной области.</a:t>
          </a:r>
          <a:endParaRPr lang="ru-RU" sz="16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6DB589-1EF0-4105-B0ED-22826B72BFB7}" type="parTrans" cxnId="{590DA91F-59C9-475E-9096-50358082CE26}">
      <dgm:prSet/>
      <dgm:spPr/>
      <dgm:t>
        <a:bodyPr/>
        <a:lstStyle/>
        <a:p>
          <a:endParaRPr lang="ru-RU"/>
        </a:p>
      </dgm:t>
    </dgm:pt>
    <dgm:pt modelId="{E8595E59-7F29-466C-9341-450599EB004D}" type="sibTrans" cxnId="{590DA91F-59C9-475E-9096-50358082CE26}">
      <dgm:prSet/>
      <dgm:spPr/>
      <dgm:t>
        <a:bodyPr/>
        <a:lstStyle/>
        <a:p>
          <a:endParaRPr lang="ru-RU"/>
        </a:p>
      </dgm:t>
    </dgm:pt>
    <dgm:pt modelId="{8BEFA31B-F3A5-4851-A500-26032D88390E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ЦЕЛЬ</a:t>
          </a:r>
        </a:p>
        <a:p>
          <a:pPr algn="l"/>
          <a:r>
            <a: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Воспитание у детей элементарной культуры энергосбережения посредством организации различных видов совместной деятельности педагога, воспитанников , популяризация энергосбережения и энергосберегающего образа жизни.</a:t>
          </a:r>
        </a:p>
      </dgm:t>
    </dgm:pt>
    <dgm:pt modelId="{482D8E4C-DDCC-4D23-9100-FD5EE59DEAE2}" type="parTrans" cxnId="{88EC4B3A-BE5D-4A1E-ACEF-F053A86CF181}">
      <dgm:prSet/>
      <dgm:spPr/>
      <dgm:t>
        <a:bodyPr/>
        <a:lstStyle/>
        <a:p>
          <a:endParaRPr lang="ru-RU"/>
        </a:p>
      </dgm:t>
    </dgm:pt>
    <dgm:pt modelId="{EAD9C074-8104-44BC-8DD1-423B74B9098C}" type="sibTrans" cxnId="{88EC4B3A-BE5D-4A1E-ACEF-F053A86CF181}">
      <dgm:prSet/>
      <dgm:spPr/>
      <dgm:t>
        <a:bodyPr/>
        <a:lstStyle/>
        <a:p>
          <a:endParaRPr lang="ru-RU"/>
        </a:p>
      </dgm:t>
    </dgm:pt>
    <dgm:pt modelId="{261D635F-3B29-4A3D-BEB7-746461155287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>
            <a:buNone/>
          </a:pPr>
          <a:r>
            <a: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ЗАДАЧИ</a:t>
          </a:r>
        </a:p>
        <a:p>
          <a:pPr algn="l">
            <a:buFont typeface="+mj-lt"/>
            <a:buAutoNum type="arabicPeriod"/>
          </a:pPr>
          <a:r>
            <a: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1.Обогащение и систематизация знаний дошкольников об электричестве и способах его выработки. </a:t>
          </a:r>
        </a:p>
        <a:p>
          <a:pPr algn="l">
            <a:buFont typeface="+mj-lt"/>
            <a:buAutoNum type="arabicPeriod"/>
          </a:pPr>
          <a:r>
            <a: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2.Развитие интереса к проблеме экономии энергоресурсов.</a:t>
          </a:r>
        </a:p>
        <a:p>
          <a:pPr algn="l">
            <a:buFont typeface="+mj-lt"/>
            <a:buAutoNum type="arabicPeriod"/>
          </a:pPr>
          <a:r>
            <a: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3.Развитие навыков бережливого поведения в отношении энергоресурсов экологии. </a:t>
          </a:r>
        </a:p>
        <a:p>
          <a:pPr algn="l">
            <a:buFont typeface="+mj-lt"/>
            <a:buAutoNum type="arabicPeriod"/>
          </a:pPr>
          <a:r>
            <a: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4.Развитие у детей интеллектуальных способностей, умения сопоставлять факты, явления, объекты, сравнивать и анализировать их</a:t>
          </a:r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D530DA-7941-4A5B-8D85-2C21C3AD9367}" type="parTrans" cxnId="{54ADBB78-0B31-48B6-8400-2EC6F49E0F9B}">
      <dgm:prSet/>
      <dgm:spPr/>
      <dgm:t>
        <a:bodyPr/>
        <a:lstStyle/>
        <a:p>
          <a:endParaRPr lang="ru-RU"/>
        </a:p>
      </dgm:t>
    </dgm:pt>
    <dgm:pt modelId="{919E684B-E19B-4ECC-AB41-42DA5BAD40C5}" type="sibTrans" cxnId="{54ADBB78-0B31-48B6-8400-2EC6F49E0F9B}">
      <dgm:prSet/>
      <dgm:spPr/>
      <dgm:t>
        <a:bodyPr/>
        <a:lstStyle/>
        <a:p>
          <a:endParaRPr lang="ru-RU"/>
        </a:p>
      </dgm:t>
    </dgm:pt>
    <dgm:pt modelId="{7272967D-84D5-44CE-9E35-5683B0F3EF96}" type="pres">
      <dgm:prSet presAssocID="{8CE71F98-A87B-4CAB-A7A1-11B0354CFB00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08FD97C-9BC1-4EC2-BE4D-2CDFC294C490}" type="pres">
      <dgm:prSet presAssocID="{F1A0CFAC-FA46-4BCF-959E-2D0D2DAA86A6}" presName="root" presStyleCnt="0">
        <dgm:presLayoutVars>
          <dgm:chMax/>
          <dgm:chPref val="4"/>
        </dgm:presLayoutVars>
      </dgm:prSet>
      <dgm:spPr/>
    </dgm:pt>
    <dgm:pt modelId="{7F11996D-EF7B-47DB-847A-E1CF66F86B79}" type="pres">
      <dgm:prSet presAssocID="{F1A0CFAC-FA46-4BCF-959E-2D0D2DAA86A6}" presName="rootComposite" presStyleCnt="0">
        <dgm:presLayoutVars/>
      </dgm:prSet>
      <dgm:spPr/>
    </dgm:pt>
    <dgm:pt modelId="{386AAC1A-454D-450F-9479-E51544A1D7C1}" type="pres">
      <dgm:prSet presAssocID="{F1A0CFAC-FA46-4BCF-959E-2D0D2DAA86A6}" presName="rootText" presStyleLbl="node0" presStyleIdx="0" presStyleCnt="1" custScaleY="120375" custLinFactNeighborX="144" custLinFactNeighborY="81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1775F6E-5EC1-4179-B338-0ECFABDFADBD}" type="pres">
      <dgm:prSet presAssocID="{F1A0CFAC-FA46-4BCF-959E-2D0D2DAA86A6}" presName="childShape" presStyleCnt="0">
        <dgm:presLayoutVars>
          <dgm:chMax val="0"/>
          <dgm:chPref val="0"/>
        </dgm:presLayoutVars>
      </dgm:prSet>
      <dgm:spPr/>
    </dgm:pt>
    <dgm:pt modelId="{D3EA2919-DDAA-425E-B82A-9C6C8C4AD185}" type="pres">
      <dgm:prSet presAssocID="{8BEFA31B-F3A5-4851-A500-26032D88390E}" presName="childComposite" presStyleCnt="0">
        <dgm:presLayoutVars>
          <dgm:chMax val="0"/>
          <dgm:chPref val="0"/>
        </dgm:presLayoutVars>
      </dgm:prSet>
      <dgm:spPr/>
    </dgm:pt>
    <dgm:pt modelId="{7515A714-70E9-45D8-9796-76381270CC64}" type="pres">
      <dgm:prSet presAssocID="{8BEFA31B-F3A5-4851-A500-26032D88390E}" presName="Image" presStyleLbl="node1" presStyleIdx="0" presStyleCnt="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9000" r="-39000"/>
          </a:stretch>
        </a:blipFill>
      </dgm:spPr>
    </dgm:pt>
    <dgm:pt modelId="{A7FC4E7E-AB9B-48B1-B29F-B65D7F1B76BA}" type="pres">
      <dgm:prSet presAssocID="{8BEFA31B-F3A5-4851-A500-26032D88390E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63446-01CD-45DF-A0A8-4123AA576BAB}" type="pres">
      <dgm:prSet presAssocID="{261D635F-3B29-4A3D-BEB7-746461155287}" presName="childComposite" presStyleCnt="0">
        <dgm:presLayoutVars>
          <dgm:chMax val="0"/>
          <dgm:chPref val="0"/>
        </dgm:presLayoutVars>
      </dgm:prSet>
      <dgm:spPr/>
    </dgm:pt>
    <dgm:pt modelId="{D1F73388-BA8A-4116-9F1A-55F2DE408F26}" type="pres">
      <dgm:prSet presAssocID="{261D635F-3B29-4A3D-BEB7-746461155287}" presName="Image" presStyleLbl="node1" presStyleIdx="1" presStyleCnt="2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9000" r="-39000"/>
          </a:stretch>
        </a:blipFill>
      </dgm:spPr>
    </dgm:pt>
    <dgm:pt modelId="{D6F71824-4176-435E-8789-4FAAFE423FB2}" type="pres">
      <dgm:prSet presAssocID="{261D635F-3B29-4A3D-BEB7-746461155287}" presName="childText" presStyleLbl="lnNode1" presStyleIdx="1" presStyleCnt="2" custScaleY="157173" custLinFactNeighborY="113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428571-0D8B-4BEF-B17D-410F61600DF2}" type="presOf" srcId="{8CE71F98-A87B-4CAB-A7A1-11B0354CFB00}" destId="{7272967D-84D5-44CE-9E35-5683B0F3EF96}" srcOrd="0" destOrd="0" presId="urn:microsoft.com/office/officeart/2008/layout/PictureAccentList"/>
    <dgm:cxn modelId="{5FD5783F-ED80-4DE4-9FCC-A480F7C7E211}" type="presOf" srcId="{8BEFA31B-F3A5-4851-A500-26032D88390E}" destId="{A7FC4E7E-AB9B-48B1-B29F-B65D7F1B76BA}" srcOrd="0" destOrd="0" presId="urn:microsoft.com/office/officeart/2008/layout/PictureAccentList"/>
    <dgm:cxn modelId="{88EC4B3A-BE5D-4A1E-ACEF-F053A86CF181}" srcId="{F1A0CFAC-FA46-4BCF-959E-2D0D2DAA86A6}" destId="{8BEFA31B-F3A5-4851-A500-26032D88390E}" srcOrd="0" destOrd="0" parTransId="{482D8E4C-DDCC-4D23-9100-FD5EE59DEAE2}" sibTransId="{EAD9C074-8104-44BC-8DD1-423B74B9098C}"/>
    <dgm:cxn modelId="{40DB256E-1B1E-424A-AEB8-9F2FE02837C0}" type="presOf" srcId="{261D635F-3B29-4A3D-BEB7-746461155287}" destId="{D6F71824-4176-435E-8789-4FAAFE423FB2}" srcOrd="0" destOrd="0" presId="urn:microsoft.com/office/officeart/2008/layout/PictureAccentList"/>
    <dgm:cxn modelId="{F32B8D35-EF79-4B31-A762-BB54CD1B90CF}" type="presOf" srcId="{F1A0CFAC-FA46-4BCF-959E-2D0D2DAA86A6}" destId="{386AAC1A-454D-450F-9479-E51544A1D7C1}" srcOrd="0" destOrd="0" presId="urn:microsoft.com/office/officeart/2008/layout/PictureAccentList"/>
    <dgm:cxn modelId="{54ADBB78-0B31-48B6-8400-2EC6F49E0F9B}" srcId="{F1A0CFAC-FA46-4BCF-959E-2D0D2DAA86A6}" destId="{261D635F-3B29-4A3D-BEB7-746461155287}" srcOrd="1" destOrd="0" parTransId="{E3D530DA-7941-4A5B-8D85-2C21C3AD9367}" sibTransId="{919E684B-E19B-4ECC-AB41-42DA5BAD40C5}"/>
    <dgm:cxn modelId="{590DA91F-59C9-475E-9096-50358082CE26}" srcId="{8CE71F98-A87B-4CAB-A7A1-11B0354CFB00}" destId="{F1A0CFAC-FA46-4BCF-959E-2D0D2DAA86A6}" srcOrd="0" destOrd="0" parTransId="{2C6DB589-1EF0-4105-B0ED-22826B72BFB7}" sibTransId="{E8595E59-7F29-466C-9341-450599EB004D}"/>
    <dgm:cxn modelId="{21C773DB-1ADB-4E2B-9E00-B8CF98A26BE3}" type="presParOf" srcId="{7272967D-84D5-44CE-9E35-5683B0F3EF96}" destId="{F08FD97C-9BC1-4EC2-BE4D-2CDFC294C490}" srcOrd="0" destOrd="0" presId="urn:microsoft.com/office/officeart/2008/layout/PictureAccentList"/>
    <dgm:cxn modelId="{AE0DC955-F5AC-4B31-8CB5-D2F02938E34E}" type="presParOf" srcId="{F08FD97C-9BC1-4EC2-BE4D-2CDFC294C490}" destId="{7F11996D-EF7B-47DB-847A-E1CF66F86B79}" srcOrd="0" destOrd="0" presId="urn:microsoft.com/office/officeart/2008/layout/PictureAccentList"/>
    <dgm:cxn modelId="{E0DFB876-FEA5-4E11-A474-2CD9C22B2E9F}" type="presParOf" srcId="{7F11996D-EF7B-47DB-847A-E1CF66F86B79}" destId="{386AAC1A-454D-450F-9479-E51544A1D7C1}" srcOrd="0" destOrd="0" presId="urn:microsoft.com/office/officeart/2008/layout/PictureAccentList"/>
    <dgm:cxn modelId="{6C53C882-1890-4CF7-B808-471BD5554668}" type="presParOf" srcId="{F08FD97C-9BC1-4EC2-BE4D-2CDFC294C490}" destId="{61775F6E-5EC1-4179-B338-0ECFABDFADBD}" srcOrd="1" destOrd="0" presId="urn:microsoft.com/office/officeart/2008/layout/PictureAccentList"/>
    <dgm:cxn modelId="{2DE9220C-4C59-48BF-8380-1A36FC1F2661}" type="presParOf" srcId="{61775F6E-5EC1-4179-B338-0ECFABDFADBD}" destId="{D3EA2919-DDAA-425E-B82A-9C6C8C4AD185}" srcOrd="0" destOrd="0" presId="urn:microsoft.com/office/officeart/2008/layout/PictureAccentList"/>
    <dgm:cxn modelId="{D97A8C20-CA87-4649-A0F2-FB8A0737571E}" type="presParOf" srcId="{D3EA2919-DDAA-425E-B82A-9C6C8C4AD185}" destId="{7515A714-70E9-45D8-9796-76381270CC64}" srcOrd="0" destOrd="0" presId="urn:microsoft.com/office/officeart/2008/layout/PictureAccentList"/>
    <dgm:cxn modelId="{47B8760C-9843-4048-8EF2-DFFF9A73C22E}" type="presParOf" srcId="{D3EA2919-DDAA-425E-B82A-9C6C8C4AD185}" destId="{A7FC4E7E-AB9B-48B1-B29F-B65D7F1B76BA}" srcOrd="1" destOrd="0" presId="urn:microsoft.com/office/officeart/2008/layout/PictureAccentList"/>
    <dgm:cxn modelId="{C9391F61-4012-41DF-8AAD-4AAB17445452}" type="presParOf" srcId="{61775F6E-5EC1-4179-B338-0ECFABDFADBD}" destId="{A9163446-01CD-45DF-A0A8-4123AA576BAB}" srcOrd="1" destOrd="0" presId="urn:microsoft.com/office/officeart/2008/layout/PictureAccentList"/>
    <dgm:cxn modelId="{FC366333-2771-4285-8A19-91AD2E6398EF}" type="presParOf" srcId="{A9163446-01CD-45DF-A0A8-4123AA576BAB}" destId="{D1F73388-BA8A-4116-9F1A-55F2DE408F26}" srcOrd="0" destOrd="0" presId="urn:microsoft.com/office/officeart/2008/layout/PictureAccentList"/>
    <dgm:cxn modelId="{58D10F5D-794B-4083-9B5E-5FF0A16F4B08}" type="presParOf" srcId="{A9163446-01CD-45DF-A0A8-4123AA576BAB}" destId="{D6F71824-4176-435E-8789-4FAAFE423FB2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83C2DC-5605-4D59-A090-2E061A3216B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9F92D7-D922-41B0-BD13-47534EB57541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участники</a:t>
          </a:r>
        </a:p>
      </dgm:t>
    </dgm:pt>
    <dgm:pt modelId="{3E0FA7D1-DF15-4826-99E2-A4FE8BD96B0C}" type="parTrans" cxnId="{19A5B180-71A8-430F-BACF-29CF6A2A692D}">
      <dgm:prSet/>
      <dgm:spPr/>
      <dgm:t>
        <a:bodyPr/>
        <a:lstStyle/>
        <a:p>
          <a:endParaRPr lang="ru-RU"/>
        </a:p>
      </dgm:t>
    </dgm:pt>
    <dgm:pt modelId="{CF846CDD-2EBF-47E9-9CD9-6B7740119218}" type="sibTrans" cxnId="{19A5B180-71A8-430F-BACF-29CF6A2A692D}">
      <dgm:prSet/>
      <dgm:spPr/>
      <dgm:t>
        <a:bodyPr/>
        <a:lstStyle/>
        <a:p>
          <a:endParaRPr lang="ru-RU"/>
        </a:p>
      </dgm:t>
    </dgm:pt>
    <dgm:pt modelId="{7DB7C8CD-A9FA-45BA-B369-DF03A9D27A7A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воспитатель</a:t>
          </a:r>
        </a:p>
      </dgm:t>
    </dgm:pt>
    <dgm:pt modelId="{5B3F112E-8183-4C9E-BF8E-7990783AEC3C}" type="parTrans" cxnId="{7D43BF87-7CD6-4DF2-A055-8F00D261288E}">
      <dgm:prSet/>
      <dgm:spPr/>
      <dgm:t>
        <a:bodyPr/>
        <a:lstStyle/>
        <a:p>
          <a:endParaRPr lang="ru-RU"/>
        </a:p>
      </dgm:t>
    </dgm:pt>
    <dgm:pt modelId="{FD031950-470C-414B-BBAA-87B016E8AD16}" type="sibTrans" cxnId="{7D43BF87-7CD6-4DF2-A055-8F00D261288E}">
      <dgm:prSet/>
      <dgm:spPr/>
      <dgm:t>
        <a:bodyPr/>
        <a:lstStyle/>
        <a:p>
          <a:endParaRPr lang="ru-RU"/>
        </a:p>
      </dgm:t>
    </dgm:pt>
    <dgm:pt modelId="{E3D7F44F-8F92-4A75-95C3-98B3730F65D4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 детей</a:t>
          </a:r>
        </a:p>
      </dgm:t>
    </dgm:pt>
    <dgm:pt modelId="{260EBBC6-A175-402A-A4F5-3F0663A7840B}" type="parTrans" cxnId="{9B442472-F926-4A84-8C87-A8E0B9B44877}">
      <dgm:prSet/>
      <dgm:spPr/>
      <dgm:t>
        <a:bodyPr/>
        <a:lstStyle/>
        <a:p>
          <a:endParaRPr lang="ru-RU"/>
        </a:p>
      </dgm:t>
    </dgm:pt>
    <dgm:pt modelId="{72A5CE86-30BB-4867-B6B5-288E1C0E5641}" type="sibTrans" cxnId="{9B442472-F926-4A84-8C87-A8E0B9B44877}">
      <dgm:prSet/>
      <dgm:spPr/>
      <dgm:t>
        <a:bodyPr/>
        <a:lstStyle/>
        <a:p>
          <a:endParaRPr lang="ru-RU"/>
        </a:p>
      </dgm:t>
    </dgm:pt>
    <dgm:pt modelId="{E0602006-F6EC-4A16-8161-7B70667C9B41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ОЖИДАЕМЫЕ РЕЗУЛЬТАТЫ</a:t>
          </a:r>
        </a:p>
      </dgm:t>
    </dgm:pt>
    <dgm:pt modelId="{4D01D8E9-0D58-418D-AD8F-B69E4CF442B0}" type="parTrans" cxnId="{07148272-D0D0-46A6-B21E-D688759A6828}">
      <dgm:prSet/>
      <dgm:spPr/>
      <dgm:t>
        <a:bodyPr/>
        <a:lstStyle/>
        <a:p>
          <a:endParaRPr lang="ru-RU"/>
        </a:p>
      </dgm:t>
    </dgm:pt>
    <dgm:pt modelId="{048D6A02-8A0F-4AB4-8B1F-00DC38A98505}" type="sibTrans" cxnId="{07148272-D0D0-46A6-B21E-D688759A6828}">
      <dgm:prSet/>
      <dgm:spPr/>
      <dgm:t>
        <a:bodyPr/>
        <a:lstStyle/>
        <a:p>
          <a:endParaRPr lang="ru-RU"/>
        </a:p>
      </dgm:t>
    </dgm:pt>
    <dgm:pt modelId="{F684007B-4ECD-4756-A597-38A396F61EFB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 получат первоначальные представления: об электрическом токе и его роли в жизни человека; об энергии и энергоресурсах; о необходимости бережного отношения к энергоресурсам; о простейших способах экономии электрической энергии; будут применять изученные правила эффективного энергопользования в быту.</a:t>
          </a:r>
        </a:p>
      </dgm:t>
    </dgm:pt>
    <dgm:pt modelId="{8A45B641-6763-4D5E-9496-426179D7A523}" type="parTrans" cxnId="{42D5BB30-66E5-435C-B74D-AE28BE5487D9}">
      <dgm:prSet/>
      <dgm:spPr/>
      <dgm:t>
        <a:bodyPr/>
        <a:lstStyle/>
        <a:p>
          <a:endParaRPr lang="ru-RU"/>
        </a:p>
      </dgm:t>
    </dgm:pt>
    <dgm:pt modelId="{A45A1197-2161-418F-9E04-25872FBCD4B5}" type="sibTrans" cxnId="{42D5BB30-66E5-435C-B74D-AE28BE5487D9}">
      <dgm:prSet/>
      <dgm:spPr/>
      <dgm:t>
        <a:bodyPr/>
        <a:lstStyle/>
        <a:p>
          <a:endParaRPr lang="ru-RU"/>
        </a:p>
      </dgm:t>
    </dgm:pt>
    <dgm:pt modelId="{5ECF00EE-5125-4A0F-BCD0-22953EEE7559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методы и приемы</a:t>
          </a:r>
        </a:p>
      </dgm:t>
    </dgm:pt>
    <dgm:pt modelId="{E1243912-0F35-4D8D-B29C-1169BC720822}" type="parTrans" cxnId="{1A292DCA-73B1-4D2B-BD3B-73F51A509F17}">
      <dgm:prSet/>
      <dgm:spPr/>
      <dgm:t>
        <a:bodyPr/>
        <a:lstStyle/>
        <a:p>
          <a:endParaRPr lang="ru-RU"/>
        </a:p>
      </dgm:t>
    </dgm:pt>
    <dgm:pt modelId="{8C3C4800-53F6-4927-ABA0-3C735F167AA5}" type="sibTrans" cxnId="{1A292DCA-73B1-4D2B-BD3B-73F51A509F17}">
      <dgm:prSet/>
      <dgm:spPr/>
      <dgm:t>
        <a:bodyPr/>
        <a:lstStyle/>
        <a:p>
          <a:endParaRPr lang="ru-RU"/>
        </a:p>
      </dgm:t>
    </dgm:pt>
    <dgm:pt modelId="{38B3A88E-3909-4C1A-AA83-63078AF51444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Беседа с детьми: «Из какого материала состоит лампочка?»;«История появления лампочки»</a:t>
          </a:r>
        </a:p>
      </dgm:t>
    </dgm:pt>
    <dgm:pt modelId="{579A3CA0-3BDF-434D-A3C0-DD0963C7817A}" type="parTrans" cxnId="{2F4D7D99-514A-4603-8C1C-E5464F83E9C0}">
      <dgm:prSet/>
      <dgm:spPr/>
      <dgm:t>
        <a:bodyPr/>
        <a:lstStyle/>
        <a:p>
          <a:endParaRPr lang="ru-RU"/>
        </a:p>
      </dgm:t>
    </dgm:pt>
    <dgm:pt modelId="{9A3019C7-A5F9-494A-953D-6BD54C9FE1B6}" type="sibTrans" cxnId="{2F4D7D99-514A-4603-8C1C-E5464F83E9C0}">
      <dgm:prSet/>
      <dgm:spPr/>
      <dgm:t>
        <a:bodyPr/>
        <a:lstStyle/>
        <a:p>
          <a:endParaRPr lang="ru-RU"/>
        </a:p>
      </dgm:t>
    </dgm:pt>
    <dgm:pt modelId="{980859D7-5E59-4368-902F-C79AF2FF70B2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Презентация </a:t>
          </a:r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«Энергосбережение</a:t>
          </a:r>
          <a:r>
            <a: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</a:p>
      </dgm:t>
    </dgm:pt>
    <dgm:pt modelId="{16E71792-3E2C-4852-8FD3-17B1D67AD600}" type="parTrans" cxnId="{878BBECC-A98D-4FB5-A476-1DD9C384241C}">
      <dgm:prSet/>
      <dgm:spPr/>
      <dgm:t>
        <a:bodyPr/>
        <a:lstStyle/>
        <a:p>
          <a:endParaRPr lang="ru-RU"/>
        </a:p>
      </dgm:t>
    </dgm:pt>
    <dgm:pt modelId="{E0911211-9679-428F-B039-B051EB8EC594}" type="sibTrans" cxnId="{878BBECC-A98D-4FB5-A476-1DD9C384241C}">
      <dgm:prSet/>
      <dgm:spPr/>
      <dgm:t>
        <a:bodyPr/>
        <a:lstStyle/>
        <a:p>
          <a:endParaRPr lang="ru-RU"/>
        </a:p>
      </dgm:t>
    </dgm:pt>
    <dgm:pt modelId="{49FEC651-E57B-4B6D-9F8F-2425F26DBEFE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Д/и «Азбука </a:t>
          </a:r>
          <a:r>
            <a: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безопасности»</a:t>
          </a:r>
        </a:p>
      </dgm:t>
    </dgm:pt>
    <dgm:pt modelId="{6D688155-6DCE-4090-8404-FD1DB8CC283F}" type="parTrans" cxnId="{E55701D3-5D6D-4EE5-8A98-30711D58379C}">
      <dgm:prSet/>
      <dgm:spPr/>
      <dgm:t>
        <a:bodyPr/>
        <a:lstStyle/>
        <a:p>
          <a:endParaRPr lang="ru-RU"/>
        </a:p>
      </dgm:t>
    </dgm:pt>
    <dgm:pt modelId="{2E9B16DB-8734-4A10-B7E9-5CA4FBA50958}" type="sibTrans" cxnId="{E55701D3-5D6D-4EE5-8A98-30711D58379C}">
      <dgm:prSet/>
      <dgm:spPr/>
      <dgm:t>
        <a:bodyPr/>
        <a:lstStyle/>
        <a:p>
          <a:endParaRPr lang="ru-RU"/>
        </a:p>
      </dgm:t>
    </dgm:pt>
    <dgm:pt modelId="{953EF1D9-4786-4868-AA9A-23A62D9859B8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Рисование </a:t>
          </a:r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«Разноцветные </a:t>
          </a:r>
          <a:r>
            <a: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лампочки»</a:t>
          </a:r>
        </a:p>
      </dgm:t>
    </dgm:pt>
    <dgm:pt modelId="{6E2D7D04-3A93-4CB8-BDEA-4EF43EDE707B}" type="parTrans" cxnId="{803B76D0-61AF-45C0-AC23-B90AC8FEB9F8}">
      <dgm:prSet/>
      <dgm:spPr/>
      <dgm:t>
        <a:bodyPr/>
        <a:lstStyle/>
        <a:p>
          <a:endParaRPr lang="ru-RU"/>
        </a:p>
      </dgm:t>
    </dgm:pt>
    <dgm:pt modelId="{B2779C2A-303F-4FE5-9683-EE58C02B59BD}" type="sibTrans" cxnId="{803B76D0-61AF-45C0-AC23-B90AC8FEB9F8}">
      <dgm:prSet/>
      <dgm:spPr/>
      <dgm:t>
        <a:bodyPr/>
        <a:lstStyle/>
        <a:p>
          <a:endParaRPr lang="ru-RU"/>
        </a:p>
      </dgm:t>
    </dgm:pt>
    <dgm:pt modelId="{E8AB0872-5E21-4586-95FB-2D96B55F5DA2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Физ</a:t>
          </a:r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/минутка «Электроники</a:t>
          </a:r>
          <a:r>
            <a: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</a:p>
      </dgm:t>
    </dgm:pt>
    <dgm:pt modelId="{A24D9B83-AAED-481D-84B2-89DD1E995A58}" type="parTrans" cxnId="{E7AC424A-51E9-429B-83DE-E75BCE23A0BB}">
      <dgm:prSet/>
      <dgm:spPr/>
      <dgm:t>
        <a:bodyPr/>
        <a:lstStyle/>
        <a:p>
          <a:endParaRPr lang="ru-RU"/>
        </a:p>
      </dgm:t>
    </dgm:pt>
    <dgm:pt modelId="{11AE2CD8-4B5A-4A33-993D-D32AE7E4AB1A}" type="sibTrans" cxnId="{E7AC424A-51E9-429B-83DE-E75BCE23A0BB}">
      <dgm:prSet/>
      <dgm:spPr/>
      <dgm:t>
        <a:bodyPr/>
        <a:lstStyle/>
        <a:p>
          <a:endParaRPr lang="ru-RU"/>
        </a:p>
      </dgm:t>
    </dgm:pt>
    <dgm:pt modelId="{057AD1ED-0A3F-47C1-A9C8-A08981DD66FF}">
      <dgm:prSet phldrT="[Текст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 sz="1100" dirty="0"/>
        </a:p>
      </dgm:t>
    </dgm:pt>
    <dgm:pt modelId="{7CD49608-FE2C-423C-AC6A-5514DDF6E964}" type="parTrans" cxnId="{6AFBC077-8D1B-4A3B-9504-10CCC3547175}">
      <dgm:prSet/>
      <dgm:spPr/>
      <dgm:t>
        <a:bodyPr/>
        <a:lstStyle/>
        <a:p>
          <a:endParaRPr lang="ru-RU"/>
        </a:p>
      </dgm:t>
    </dgm:pt>
    <dgm:pt modelId="{1AD64867-69C1-4D0C-AFD6-E78FA0980C36}" type="sibTrans" cxnId="{6AFBC077-8D1B-4A3B-9504-10CCC3547175}">
      <dgm:prSet/>
      <dgm:spPr/>
      <dgm:t>
        <a:bodyPr/>
        <a:lstStyle/>
        <a:p>
          <a:endParaRPr lang="ru-RU"/>
        </a:p>
      </dgm:t>
    </dgm:pt>
    <dgm:pt modelId="{86C30743-2CEE-4EE3-88BA-9F2FB86F626B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Просмотр мультфильма </a:t>
          </a:r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600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Фиксики</a:t>
          </a:r>
          <a:r>
            <a: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</a:p>
      </dgm:t>
    </dgm:pt>
    <dgm:pt modelId="{699A46F8-0473-4B12-9FD5-C5E9D453B802}" type="parTrans" cxnId="{7E04A830-D93A-412F-8E6A-A238AD8292DD}">
      <dgm:prSet/>
      <dgm:spPr/>
      <dgm:t>
        <a:bodyPr/>
        <a:lstStyle/>
        <a:p>
          <a:endParaRPr lang="ru-RU"/>
        </a:p>
      </dgm:t>
    </dgm:pt>
    <dgm:pt modelId="{AD2D391E-E146-4DCA-879A-BCE000400498}" type="sibTrans" cxnId="{7E04A830-D93A-412F-8E6A-A238AD8292DD}">
      <dgm:prSet/>
      <dgm:spPr/>
      <dgm:t>
        <a:bodyPr/>
        <a:lstStyle/>
        <a:p>
          <a:endParaRPr lang="ru-RU"/>
        </a:p>
      </dgm:t>
    </dgm:pt>
    <dgm:pt modelId="{FB0F3AE6-967D-4229-B48E-75F6F3736EC4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Рефлексия</a:t>
          </a:r>
          <a:endParaRPr lang="ru-RU" sz="1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758C7F-C9A4-4605-84F9-937A79C27E62}" type="parTrans" cxnId="{07DF6843-4086-409F-8CBA-2C5C448642FA}">
      <dgm:prSet/>
      <dgm:spPr/>
      <dgm:t>
        <a:bodyPr/>
        <a:lstStyle/>
        <a:p>
          <a:endParaRPr lang="ru-RU"/>
        </a:p>
      </dgm:t>
    </dgm:pt>
    <dgm:pt modelId="{D5A327BA-328D-4986-92F2-081759C8F149}" type="sibTrans" cxnId="{07DF6843-4086-409F-8CBA-2C5C448642FA}">
      <dgm:prSet/>
      <dgm:spPr/>
      <dgm:t>
        <a:bodyPr/>
        <a:lstStyle/>
        <a:p>
          <a:endParaRPr lang="ru-RU"/>
        </a:p>
      </dgm:t>
    </dgm:pt>
    <dgm:pt modelId="{DE7CEEF0-93C1-4AEA-9910-B93E78A8AB0D}" type="pres">
      <dgm:prSet presAssocID="{6E83C2DC-5605-4D59-A090-2E061A3216B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12CB8A-0497-4B75-AB99-ECF8BFCB4BC2}" type="pres">
      <dgm:prSet presAssocID="{7E9F92D7-D922-41B0-BD13-47534EB57541}" presName="composite" presStyleCnt="0"/>
      <dgm:spPr/>
    </dgm:pt>
    <dgm:pt modelId="{C79A76FC-52CF-4379-B8A0-47CEAADBB702}" type="pres">
      <dgm:prSet presAssocID="{7E9F92D7-D922-41B0-BD13-47534EB5754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C8F1E-028E-46A6-BD6E-7B77398DD95E}" type="pres">
      <dgm:prSet presAssocID="{7E9F92D7-D922-41B0-BD13-47534EB5754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6459F-A24B-461C-A434-12B03D5ECDC3}" type="pres">
      <dgm:prSet presAssocID="{CF846CDD-2EBF-47E9-9CD9-6B7740119218}" presName="sp" presStyleCnt="0"/>
      <dgm:spPr/>
    </dgm:pt>
    <dgm:pt modelId="{3522A1DE-837C-4AF3-B0EE-AE0B4F357125}" type="pres">
      <dgm:prSet presAssocID="{E0602006-F6EC-4A16-8161-7B70667C9B41}" presName="composite" presStyleCnt="0"/>
      <dgm:spPr/>
    </dgm:pt>
    <dgm:pt modelId="{687BDC03-CEAA-4BB1-AEDA-F6FB0BE4730C}" type="pres">
      <dgm:prSet presAssocID="{E0602006-F6EC-4A16-8161-7B70667C9B41}" presName="parentText" presStyleLbl="alignNode1" presStyleIdx="1" presStyleCnt="3" custScaleX="1090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9196A-44C4-42B6-98E0-64F882705E58}" type="pres">
      <dgm:prSet presAssocID="{E0602006-F6EC-4A16-8161-7B70667C9B4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72C-EC1A-4562-B5CA-6D6F753290D5}" type="pres">
      <dgm:prSet presAssocID="{048D6A02-8A0F-4AB4-8B1F-00DC38A98505}" presName="sp" presStyleCnt="0"/>
      <dgm:spPr/>
    </dgm:pt>
    <dgm:pt modelId="{46B6F7DB-E114-4513-BAEA-49DCB05B6F63}" type="pres">
      <dgm:prSet presAssocID="{5ECF00EE-5125-4A0F-BCD0-22953EEE7559}" presName="composite" presStyleCnt="0"/>
      <dgm:spPr/>
    </dgm:pt>
    <dgm:pt modelId="{1C0BDF64-FE82-4E78-A369-E28EE9618C6E}" type="pres">
      <dgm:prSet presAssocID="{5ECF00EE-5125-4A0F-BCD0-22953EEE755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41BD55-BA14-426B-AA73-6F369C392CAE}" type="pres">
      <dgm:prSet presAssocID="{5ECF00EE-5125-4A0F-BCD0-22953EEE7559}" presName="descendantText" presStyleLbl="alignAcc1" presStyleIdx="2" presStyleCnt="3" custScaleY="194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6315D5-D7C7-42BE-85F4-6E1BC8AAE788}" type="presOf" srcId="{953EF1D9-4786-4868-AA9A-23A62D9859B8}" destId="{7D41BD55-BA14-426B-AA73-6F369C392CAE}" srcOrd="0" destOrd="3" presId="urn:microsoft.com/office/officeart/2005/8/layout/chevron2"/>
    <dgm:cxn modelId="{07148272-D0D0-46A6-B21E-D688759A6828}" srcId="{6E83C2DC-5605-4D59-A090-2E061A3216B6}" destId="{E0602006-F6EC-4A16-8161-7B70667C9B41}" srcOrd="1" destOrd="0" parTransId="{4D01D8E9-0D58-418D-AD8F-B69E4CF442B0}" sibTransId="{048D6A02-8A0F-4AB4-8B1F-00DC38A98505}"/>
    <dgm:cxn modelId="{00830772-80BA-4D9E-B82F-4F0F415CF4FD}" type="presOf" srcId="{7E9F92D7-D922-41B0-BD13-47534EB57541}" destId="{C79A76FC-52CF-4379-B8A0-47CEAADBB702}" srcOrd="0" destOrd="0" presId="urn:microsoft.com/office/officeart/2005/8/layout/chevron2"/>
    <dgm:cxn modelId="{878BBECC-A98D-4FB5-A476-1DD9C384241C}" srcId="{5ECF00EE-5125-4A0F-BCD0-22953EEE7559}" destId="{980859D7-5E59-4368-902F-C79AF2FF70B2}" srcOrd="1" destOrd="0" parTransId="{16E71792-3E2C-4852-8FD3-17B1D67AD600}" sibTransId="{E0911211-9679-428F-B039-B051EB8EC594}"/>
    <dgm:cxn modelId="{1A292DCA-73B1-4D2B-BD3B-73F51A509F17}" srcId="{6E83C2DC-5605-4D59-A090-2E061A3216B6}" destId="{5ECF00EE-5125-4A0F-BCD0-22953EEE7559}" srcOrd="2" destOrd="0" parTransId="{E1243912-0F35-4D8D-B29C-1169BC720822}" sibTransId="{8C3C4800-53F6-4927-ABA0-3C735F167AA5}"/>
    <dgm:cxn modelId="{42D5BB30-66E5-435C-B74D-AE28BE5487D9}" srcId="{E0602006-F6EC-4A16-8161-7B70667C9B41}" destId="{F684007B-4ECD-4756-A597-38A396F61EFB}" srcOrd="0" destOrd="0" parTransId="{8A45B641-6763-4D5E-9496-426179D7A523}" sibTransId="{A45A1197-2161-418F-9E04-25872FBCD4B5}"/>
    <dgm:cxn modelId="{7E04A830-D93A-412F-8E6A-A238AD8292DD}" srcId="{5ECF00EE-5125-4A0F-BCD0-22953EEE7559}" destId="{86C30743-2CEE-4EE3-88BA-9F2FB86F626B}" srcOrd="5" destOrd="0" parTransId="{699A46F8-0473-4B12-9FD5-C5E9D453B802}" sibTransId="{AD2D391E-E146-4DCA-879A-BCE000400498}"/>
    <dgm:cxn modelId="{7D43BF87-7CD6-4DF2-A055-8F00D261288E}" srcId="{7E9F92D7-D922-41B0-BD13-47534EB57541}" destId="{7DB7C8CD-A9FA-45BA-B369-DF03A9D27A7A}" srcOrd="0" destOrd="0" parTransId="{5B3F112E-8183-4C9E-BF8E-7990783AEC3C}" sibTransId="{FD031950-470C-414B-BBAA-87B016E8AD16}"/>
    <dgm:cxn modelId="{6F2E209E-2E60-4E99-9220-A2362351CC78}" type="presOf" srcId="{E0602006-F6EC-4A16-8161-7B70667C9B41}" destId="{687BDC03-CEAA-4BB1-AEDA-F6FB0BE4730C}" srcOrd="0" destOrd="0" presId="urn:microsoft.com/office/officeart/2005/8/layout/chevron2"/>
    <dgm:cxn modelId="{ECB9C857-8E56-4DAC-B005-41E352E9365C}" type="presOf" srcId="{86C30743-2CEE-4EE3-88BA-9F2FB86F626B}" destId="{7D41BD55-BA14-426B-AA73-6F369C392CAE}" srcOrd="0" destOrd="5" presId="urn:microsoft.com/office/officeart/2005/8/layout/chevron2"/>
    <dgm:cxn modelId="{0A055DDF-7BBB-4FEA-AF67-DFF7B38023E4}" type="presOf" srcId="{7DB7C8CD-A9FA-45BA-B369-DF03A9D27A7A}" destId="{C52C8F1E-028E-46A6-BD6E-7B77398DD95E}" srcOrd="0" destOrd="0" presId="urn:microsoft.com/office/officeart/2005/8/layout/chevron2"/>
    <dgm:cxn modelId="{4824E353-3B19-4C69-8EAE-3E45C557FA7D}" type="presOf" srcId="{FB0F3AE6-967D-4229-B48E-75F6F3736EC4}" destId="{7D41BD55-BA14-426B-AA73-6F369C392CAE}" srcOrd="0" destOrd="6" presId="urn:microsoft.com/office/officeart/2005/8/layout/chevron2"/>
    <dgm:cxn modelId="{6AFBC077-8D1B-4A3B-9504-10CCC3547175}" srcId="{5ECF00EE-5125-4A0F-BCD0-22953EEE7559}" destId="{057AD1ED-0A3F-47C1-A9C8-A08981DD66FF}" srcOrd="7" destOrd="0" parTransId="{7CD49608-FE2C-423C-AC6A-5514DDF6E964}" sibTransId="{1AD64867-69C1-4D0C-AFD6-E78FA0980C36}"/>
    <dgm:cxn modelId="{2F4D7D99-514A-4603-8C1C-E5464F83E9C0}" srcId="{5ECF00EE-5125-4A0F-BCD0-22953EEE7559}" destId="{38B3A88E-3909-4C1A-AA83-63078AF51444}" srcOrd="0" destOrd="0" parTransId="{579A3CA0-3BDF-434D-A3C0-DD0963C7817A}" sibTransId="{9A3019C7-A5F9-494A-953D-6BD54C9FE1B6}"/>
    <dgm:cxn modelId="{60896DD4-E994-4854-ADA9-F20B3A2CB810}" type="presOf" srcId="{E3D7F44F-8F92-4A75-95C3-98B3730F65D4}" destId="{C52C8F1E-028E-46A6-BD6E-7B77398DD95E}" srcOrd="0" destOrd="1" presId="urn:microsoft.com/office/officeart/2005/8/layout/chevron2"/>
    <dgm:cxn modelId="{5176DC62-3C3D-42A9-9BAF-B0AB77CAC272}" type="presOf" srcId="{980859D7-5E59-4368-902F-C79AF2FF70B2}" destId="{7D41BD55-BA14-426B-AA73-6F369C392CAE}" srcOrd="0" destOrd="1" presId="urn:microsoft.com/office/officeart/2005/8/layout/chevron2"/>
    <dgm:cxn modelId="{19A5B180-71A8-430F-BACF-29CF6A2A692D}" srcId="{6E83C2DC-5605-4D59-A090-2E061A3216B6}" destId="{7E9F92D7-D922-41B0-BD13-47534EB57541}" srcOrd="0" destOrd="0" parTransId="{3E0FA7D1-DF15-4826-99E2-A4FE8BD96B0C}" sibTransId="{CF846CDD-2EBF-47E9-9CD9-6B7740119218}"/>
    <dgm:cxn modelId="{E7AC424A-51E9-429B-83DE-E75BCE23A0BB}" srcId="{5ECF00EE-5125-4A0F-BCD0-22953EEE7559}" destId="{E8AB0872-5E21-4586-95FB-2D96B55F5DA2}" srcOrd="4" destOrd="0" parTransId="{A24D9B83-AAED-481D-84B2-89DD1E995A58}" sibTransId="{11AE2CD8-4B5A-4A33-993D-D32AE7E4AB1A}"/>
    <dgm:cxn modelId="{07DF6843-4086-409F-8CBA-2C5C448642FA}" srcId="{5ECF00EE-5125-4A0F-BCD0-22953EEE7559}" destId="{FB0F3AE6-967D-4229-B48E-75F6F3736EC4}" srcOrd="6" destOrd="0" parTransId="{EF758C7F-C9A4-4605-84F9-937A79C27E62}" sibTransId="{D5A327BA-328D-4986-92F2-081759C8F149}"/>
    <dgm:cxn modelId="{10226644-C117-48A0-AE8F-1C8C4AA37174}" type="presOf" srcId="{E8AB0872-5E21-4586-95FB-2D96B55F5DA2}" destId="{7D41BD55-BA14-426B-AA73-6F369C392CAE}" srcOrd="0" destOrd="4" presId="urn:microsoft.com/office/officeart/2005/8/layout/chevron2"/>
    <dgm:cxn modelId="{803B76D0-61AF-45C0-AC23-B90AC8FEB9F8}" srcId="{5ECF00EE-5125-4A0F-BCD0-22953EEE7559}" destId="{953EF1D9-4786-4868-AA9A-23A62D9859B8}" srcOrd="3" destOrd="0" parTransId="{6E2D7D04-3A93-4CB8-BDEA-4EF43EDE707B}" sibTransId="{B2779C2A-303F-4FE5-9683-EE58C02B59BD}"/>
    <dgm:cxn modelId="{1390A07E-A8AA-4143-90EA-BC747E1C912C}" type="presOf" srcId="{49FEC651-E57B-4B6D-9F8F-2425F26DBEFE}" destId="{7D41BD55-BA14-426B-AA73-6F369C392CAE}" srcOrd="0" destOrd="2" presId="urn:microsoft.com/office/officeart/2005/8/layout/chevron2"/>
    <dgm:cxn modelId="{1589B8E4-CE91-4CD7-A1C3-F77D55C90BD7}" type="presOf" srcId="{F684007B-4ECD-4756-A597-38A396F61EFB}" destId="{E389196A-44C4-42B6-98E0-64F882705E58}" srcOrd="0" destOrd="0" presId="urn:microsoft.com/office/officeart/2005/8/layout/chevron2"/>
    <dgm:cxn modelId="{44230F0C-675D-421A-9FD4-48BB65F5B38A}" type="presOf" srcId="{38B3A88E-3909-4C1A-AA83-63078AF51444}" destId="{7D41BD55-BA14-426B-AA73-6F369C392CAE}" srcOrd="0" destOrd="0" presId="urn:microsoft.com/office/officeart/2005/8/layout/chevron2"/>
    <dgm:cxn modelId="{9B442472-F926-4A84-8C87-A8E0B9B44877}" srcId="{7E9F92D7-D922-41B0-BD13-47534EB57541}" destId="{E3D7F44F-8F92-4A75-95C3-98B3730F65D4}" srcOrd="1" destOrd="0" parTransId="{260EBBC6-A175-402A-A4F5-3F0663A7840B}" sibTransId="{72A5CE86-30BB-4867-B6B5-288E1C0E5641}"/>
    <dgm:cxn modelId="{43CDB68A-0010-4FB1-82C7-A5119CE2D35B}" type="presOf" srcId="{5ECF00EE-5125-4A0F-BCD0-22953EEE7559}" destId="{1C0BDF64-FE82-4E78-A369-E28EE9618C6E}" srcOrd="0" destOrd="0" presId="urn:microsoft.com/office/officeart/2005/8/layout/chevron2"/>
    <dgm:cxn modelId="{4A611F4D-688F-45F1-BBC2-115F4652D0A1}" type="presOf" srcId="{057AD1ED-0A3F-47C1-A9C8-A08981DD66FF}" destId="{7D41BD55-BA14-426B-AA73-6F369C392CAE}" srcOrd="0" destOrd="7" presId="urn:microsoft.com/office/officeart/2005/8/layout/chevron2"/>
    <dgm:cxn modelId="{E55701D3-5D6D-4EE5-8A98-30711D58379C}" srcId="{5ECF00EE-5125-4A0F-BCD0-22953EEE7559}" destId="{49FEC651-E57B-4B6D-9F8F-2425F26DBEFE}" srcOrd="2" destOrd="0" parTransId="{6D688155-6DCE-4090-8404-FD1DB8CC283F}" sibTransId="{2E9B16DB-8734-4A10-B7E9-5CA4FBA50958}"/>
    <dgm:cxn modelId="{8895E519-B1CA-4793-9C2A-7660DDEDA8C3}" type="presOf" srcId="{6E83C2DC-5605-4D59-A090-2E061A3216B6}" destId="{DE7CEEF0-93C1-4AEA-9910-B93E78A8AB0D}" srcOrd="0" destOrd="0" presId="urn:microsoft.com/office/officeart/2005/8/layout/chevron2"/>
    <dgm:cxn modelId="{6BC2D3B9-5F02-4496-884D-E27255E96776}" type="presParOf" srcId="{DE7CEEF0-93C1-4AEA-9910-B93E78A8AB0D}" destId="{3812CB8A-0497-4B75-AB99-ECF8BFCB4BC2}" srcOrd="0" destOrd="0" presId="urn:microsoft.com/office/officeart/2005/8/layout/chevron2"/>
    <dgm:cxn modelId="{EC6140BA-36CE-458E-88CD-48850D184E45}" type="presParOf" srcId="{3812CB8A-0497-4B75-AB99-ECF8BFCB4BC2}" destId="{C79A76FC-52CF-4379-B8A0-47CEAADBB702}" srcOrd="0" destOrd="0" presId="urn:microsoft.com/office/officeart/2005/8/layout/chevron2"/>
    <dgm:cxn modelId="{BC33D1A3-C48F-454A-B75F-270224224BA7}" type="presParOf" srcId="{3812CB8A-0497-4B75-AB99-ECF8BFCB4BC2}" destId="{C52C8F1E-028E-46A6-BD6E-7B77398DD95E}" srcOrd="1" destOrd="0" presId="urn:microsoft.com/office/officeart/2005/8/layout/chevron2"/>
    <dgm:cxn modelId="{6B77EC9B-6910-48B8-B3A0-45D971836C98}" type="presParOf" srcId="{DE7CEEF0-93C1-4AEA-9910-B93E78A8AB0D}" destId="{3006459F-A24B-461C-A434-12B03D5ECDC3}" srcOrd="1" destOrd="0" presId="urn:microsoft.com/office/officeart/2005/8/layout/chevron2"/>
    <dgm:cxn modelId="{4EF2D51E-97E3-4A1A-BC52-2D8169B956A4}" type="presParOf" srcId="{DE7CEEF0-93C1-4AEA-9910-B93E78A8AB0D}" destId="{3522A1DE-837C-4AF3-B0EE-AE0B4F357125}" srcOrd="2" destOrd="0" presId="urn:microsoft.com/office/officeart/2005/8/layout/chevron2"/>
    <dgm:cxn modelId="{C9E8EBDA-C0E6-4E3E-B2C1-3281453F0DCC}" type="presParOf" srcId="{3522A1DE-837C-4AF3-B0EE-AE0B4F357125}" destId="{687BDC03-CEAA-4BB1-AEDA-F6FB0BE4730C}" srcOrd="0" destOrd="0" presId="urn:microsoft.com/office/officeart/2005/8/layout/chevron2"/>
    <dgm:cxn modelId="{D27A8EF9-0349-42FF-8156-04E48694AF77}" type="presParOf" srcId="{3522A1DE-837C-4AF3-B0EE-AE0B4F357125}" destId="{E389196A-44C4-42B6-98E0-64F882705E58}" srcOrd="1" destOrd="0" presId="urn:microsoft.com/office/officeart/2005/8/layout/chevron2"/>
    <dgm:cxn modelId="{49ED5B6A-58D5-4EC3-B968-12925E3CAFE9}" type="presParOf" srcId="{DE7CEEF0-93C1-4AEA-9910-B93E78A8AB0D}" destId="{8FADF72C-EC1A-4562-B5CA-6D6F753290D5}" srcOrd="3" destOrd="0" presId="urn:microsoft.com/office/officeart/2005/8/layout/chevron2"/>
    <dgm:cxn modelId="{0DBD5CE6-962D-49F3-9DA9-8AD9178459C7}" type="presParOf" srcId="{DE7CEEF0-93C1-4AEA-9910-B93E78A8AB0D}" destId="{46B6F7DB-E114-4513-BAEA-49DCB05B6F63}" srcOrd="4" destOrd="0" presId="urn:microsoft.com/office/officeart/2005/8/layout/chevron2"/>
    <dgm:cxn modelId="{096EED5A-5C86-46E2-851F-8A8A7B58DB69}" type="presParOf" srcId="{46B6F7DB-E114-4513-BAEA-49DCB05B6F63}" destId="{1C0BDF64-FE82-4E78-A369-E28EE9618C6E}" srcOrd="0" destOrd="0" presId="urn:microsoft.com/office/officeart/2005/8/layout/chevron2"/>
    <dgm:cxn modelId="{3535180C-5054-4AB6-A226-883DBB1AAEF0}" type="presParOf" srcId="{46B6F7DB-E114-4513-BAEA-49DCB05B6F63}" destId="{7D41BD55-BA14-426B-AA73-6F369C392CA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6AAC1A-454D-450F-9479-E51544A1D7C1}">
      <dsp:nvSpPr>
        <dsp:cNvPr id="0" name=""/>
        <dsp:cNvSpPr/>
      </dsp:nvSpPr>
      <dsp:spPr>
        <a:xfrm>
          <a:off x="93420" y="13299"/>
          <a:ext cx="8576418" cy="1959291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АКТУАЛЬНОСТЬ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Одной из наиболее актуальных проблем современного мира является экономия электрической энергии, поиск способов сохранения энергоресурсов. Данное мероприятие повысит интерес детей к проблеме энергосбережения, расширит имеющиеся у них знания в данной области.</a:t>
          </a:r>
          <a:endParaRPr lang="ru-RU" sz="16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420" y="13299"/>
        <a:ext cx="8576418" cy="1959291"/>
      </dsp:txXfrm>
    </dsp:sp>
    <dsp:sp modelId="{7515A714-70E9-45D8-9796-76381270CC64}">
      <dsp:nvSpPr>
        <dsp:cNvPr id="0" name=""/>
        <dsp:cNvSpPr/>
      </dsp:nvSpPr>
      <dsp:spPr>
        <a:xfrm>
          <a:off x="81070" y="2252385"/>
          <a:ext cx="1627656" cy="162765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C4E7E-AB9B-48B1-B29F-B65D7F1B76BA}">
      <dsp:nvSpPr>
        <dsp:cNvPr id="0" name=""/>
        <dsp:cNvSpPr/>
      </dsp:nvSpPr>
      <dsp:spPr>
        <a:xfrm>
          <a:off x="1806386" y="2252385"/>
          <a:ext cx="6851102" cy="1627656"/>
        </a:xfrm>
        <a:prstGeom prst="roundRect">
          <a:avLst>
            <a:gd name="adj" fmla="val 1667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ЦЕЛЬ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Воспитание у детей элементарной культуры энергосбережения посредством организации различных видов совместной деятельности педагога, воспитанников , популяризация энергосбережения и энергосберегающего образа жизни.</a:t>
          </a:r>
        </a:p>
      </dsp:txBody>
      <dsp:txXfrm>
        <a:off x="1806386" y="2252385"/>
        <a:ext cx="6851102" cy="1627656"/>
      </dsp:txXfrm>
    </dsp:sp>
    <dsp:sp modelId="{D1F73388-BA8A-4116-9F1A-55F2DE408F26}">
      <dsp:nvSpPr>
        <dsp:cNvPr id="0" name=""/>
        <dsp:cNvSpPr/>
      </dsp:nvSpPr>
      <dsp:spPr>
        <a:xfrm>
          <a:off x="81070" y="4540650"/>
          <a:ext cx="1627656" cy="162765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F71824-4176-435E-8789-4FAAFE423FB2}">
      <dsp:nvSpPr>
        <dsp:cNvPr id="0" name=""/>
        <dsp:cNvSpPr/>
      </dsp:nvSpPr>
      <dsp:spPr>
        <a:xfrm>
          <a:off x="1806386" y="4075476"/>
          <a:ext cx="6851102" cy="2558236"/>
        </a:xfrm>
        <a:prstGeom prst="roundRect">
          <a:avLst>
            <a:gd name="adj" fmla="val 1667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ЗАДАЧИ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ru-RU" sz="16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1.Обогащение и систематизация знаний дошкольников об электричестве и способах его выработки.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ru-RU" sz="16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2.Развитие интереса к проблеме экономии энергоресурсов.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ru-RU" sz="16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3.Развитие навыков бережливого поведения в отношении энергоресурсов экологии.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ru-RU" sz="16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4.Развитие у детей интеллектуальных способностей, умения сопоставлять факты, явления, объекты, сравнивать и анализировать их</a:t>
          </a:r>
          <a:r>
            <a:rPr lang="ru-RU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06386" y="4075476"/>
        <a:ext cx="6851102" cy="255823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9A76FC-52CF-4379-B8A0-47CEAADBB702}">
      <dsp:nvSpPr>
        <dsp:cNvPr id="0" name=""/>
        <dsp:cNvSpPr/>
      </dsp:nvSpPr>
      <dsp:spPr>
        <a:xfrm rot="5400000">
          <a:off x="-283750" y="306810"/>
          <a:ext cx="1710182" cy="1197127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участники</a:t>
          </a:r>
        </a:p>
      </dsp:txBody>
      <dsp:txXfrm rot="5400000">
        <a:off x="-283750" y="306810"/>
        <a:ext cx="1710182" cy="1197127"/>
      </dsp:txXfrm>
    </dsp:sp>
    <dsp:sp modelId="{C52C8F1E-028E-46A6-BD6E-7B77398DD95E}">
      <dsp:nvSpPr>
        <dsp:cNvPr id="0" name=""/>
        <dsp:cNvSpPr/>
      </dsp:nvSpPr>
      <dsp:spPr>
        <a:xfrm rot="5400000">
          <a:off x="4079531" y="-2859343"/>
          <a:ext cx="1111618" cy="6930872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воспитатель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 детей</a:t>
          </a:r>
        </a:p>
      </dsp:txBody>
      <dsp:txXfrm rot="5400000">
        <a:off x="4079531" y="-2859343"/>
        <a:ext cx="1111618" cy="6930872"/>
      </dsp:txXfrm>
    </dsp:sp>
    <dsp:sp modelId="{687BDC03-CEAA-4BB1-AEDA-F6FB0BE4730C}">
      <dsp:nvSpPr>
        <dsp:cNvPr id="0" name=""/>
        <dsp:cNvSpPr/>
      </dsp:nvSpPr>
      <dsp:spPr>
        <a:xfrm rot="5400000">
          <a:off x="-229304" y="1793482"/>
          <a:ext cx="1710182" cy="1306018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ОЖИДАЕМЫЕ РЕЗУЛЬТАТЫ</a:t>
          </a:r>
        </a:p>
      </dsp:txBody>
      <dsp:txXfrm rot="5400000">
        <a:off x="-229304" y="1793482"/>
        <a:ext cx="1710182" cy="1306018"/>
      </dsp:txXfrm>
    </dsp:sp>
    <dsp:sp modelId="{E389196A-44C4-42B6-98E0-64F882705E58}">
      <dsp:nvSpPr>
        <dsp:cNvPr id="0" name=""/>
        <dsp:cNvSpPr/>
      </dsp:nvSpPr>
      <dsp:spPr>
        <a:xfrm rot="5400000">
          <a:off x="4133684" y="-1317934"/>
          <a:ext cx="1112203" cy="6930872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 получат первоначальные представления: об электрическом токе и его роли в жизни человека; об энергии и энергоресурсах; о необходимости бережного отношения к энергоресурсам; о простейших способах экономии электрической энергии; будут применять изученные правила эффективного энергопользования в быту.</a:t>
          </a:r>
        </a:p>
      </dsp:txBody>
      <dsp:txXfrm rot="5400000">
        <a:off x="4133684" y="-1317934"/>
        <a:ext cx="1112203" cy="6930872"/>
      </dsp:txXfrm>
    </dsp:sp>
    <dsp:sp modelId="{1C0BDF64-FE82-4E78-A369-E28EE9618C6E}">
      <dsp:nvSpPr>
        <dsp:cNvPr id="0" name=""/>
        <dsp:cNvSpPr/>
      </dsp:nvSpPr>
      <dsp:spPr>
        <a:xfrm rot="5400000">
          <a:off x="-283750" y="3914728"/>
          <a:ext cx="1710182" cy="1197127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методы и приемы</a:t>
          </a:r>
        </a:p>
      </dsp:txBody>
      <dsp:txXfrm rot="5400000">
        <a:off x="-283750" y="3914728"/>
        <a:ext cx="1710182" cy="1197127"/>
      </dsp:txXfrm>
    </dsp:sp>
    <dsp:sp modelId="{7D41BD55-BA14-426B-AA73-6F369C392CAE}">
      <dsp:nvSpPr>
        <dsp:cNvPr id="0" name=""/>
        <dsp:cNvSpPr/>
      </dsp:nvSpPr>
      <dsp:spPr>
        <a:xfrm rot="5400000">
          <a:off x="3553847" y="748574"/>
          <a:ext cx="2162987" cy="6930872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Беседа с детьми: «Из какого материала состоит лампочка?»;«История появления лампочки»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Презентация </a:t>
          </a:r>
          <a:r>
            <a:rPr lang="ru-RU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«Энергосбережение</a:t>
          </a:r>
          <a:r>
            <a:rPr lang="ru-RU" sz="16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Д/и «Азбука </a:t>
          </a:r>
          <a:r>
            <a:rPr lang="ru-RU" sz="16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безопасности»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Рисование </a:t>
          </a:r>
          <a:r>
            <a:rPr lang="ru-RU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«Разноцветные </a:t>
          </a:r>
          <a:r>
            <a:rPr lang="ru-RU" sz="16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лампочки»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Физ</a:t>
          </a:r>
          <a:r>
            <a:rPr lang="ru-RU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/минутка «Электроники</a:t>
          </a:r>
          <a:r>
            <a:rPr lang="ru-RU" sz="16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Просмотр мультфильма </a:t>
          </a:r>
          <a:r>
            <a:rPr lang="ru-RU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600" b="1" kern="1200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Фиксики</a:t>
          </a:r>
          <a:r>
            <a:rPr lang="ru-RU" sz="16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Рефлексия</a:t>
          </a:r>
          <a:endParaRPr lang="ru-RU" sz="16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 rot="5400000">
        <a:off x="3553847" y="748574"/>
        <a:ext cx="2162987" cy="6930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4A7700-94ED-4D8E-8AE7-6628AF64E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4057B39-1F57-4E03-A9AF-A9C82446CC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B566BD-74BD-43E8-AA19-0729E1A50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3F63-2F42-4C39-B6EF-2F9294790C65}" type="datetimeFigureOut">
              <a:rPr lang="ru-RU" smtClean="0"/>
              <a:pPr/>
              <a:t>07.09.2022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3E87614-8C42-49E4-B354-9BE3B0CA6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FB2ABB-DA74-4569-AA1D-A8022A915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731B-9251-45B1-87E7-E08FE753E71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6690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D63590-F4C1-499E-9C8F-8BD380FD0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B2980E1-38F4-4FF2-8FD3-663DC0FAB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CCFB9C4-1A86-461E-B5C4-D7807B194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3F63-2F42-4C39-B6EF-2F9294790C65}" type="datetimeFigureOut">
              <a:rPr lang="ru-RU" smtClean="0"/>
              <a:pPr/>
              <a:t>07.09.2022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2A98DEC-5FF4-4B38-9111-A01743E2F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C42E562-D5C3-4CF8-AF31-79EA153D7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731B-9251-45B1-87E7-E08FE753E71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9084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759EEEA-E29A-4732-AB3C-9F3AA594FE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775CFAD-A8D2-46A1-AF0A-B0891BB77C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E03E91D-E99E-467E-8190-153C1A774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3F63-2F42-4C39-B6EF-2F9294790C65}" type="datetimeFigureOut">
              <a:rPr lang="ru-RU" smtClean="0"/>
              <a:pPr/>
              <a:t>07.09.2022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FE5DF71-0FDF-4B5F-B605-1CEED56CE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B782770-2F9B-49A8-8127-AFD08227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731B-9251-45B1-87E7-E08FE753E71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4136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9B80A5-41F7-4C1B-AEF1-1B9B79A7C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C9E65BD-41E2-4747-841C-02BDC9E6B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77935E6-DC10-44DB-93F7-C7E4A0E1C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3F63-2F42-4C39-B6EF-2F9294790C65}" type="datetimeFigureOut">
              <a:rPr lang="ru-RU" smtClean="0"/>
              <a:pPr/>
              <a:t>07.09.2022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B989BA7-A606-4C65-9474-466750183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919CDCB-F838-4E71-AA68-548A0D5A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731B-9251-45B1-87E7-E08FE753E71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9331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F86D7C-615B-418B-B295-E0A8B98B1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29C6628-6E26-4074-A8F9-8EFE8B91A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10DF8C-8392-4241-A011-826048BF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3F63-2F42-4C39-B6EF-2F9294790C65}" type="datetimeFigureOut">
              <a:rPr lang="ru-RU" smtClean="0"/>
              <a:pPr/>
              <a:t>07.09.2022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CF95262-59D2-4887-9C92-511D4C71A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16DBB25-3218-4489-85CF-01645EA0B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731B-9251-45B1-87E7-E08FE753E71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6829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23954F-D088-4B74-BA65-0A93027E8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E691E4-F3DA-4FF5-B738-E7DAF6844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B1E78AD-CDF2-4BA0-8CBF-9722E3ED3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6FA8883-853F-456C-A500-929199D2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3F63-2F42-4C39-B6EF-2F9294790C65}" type="datetimeFigureOut">
              <a:rPr lang="ru-RU" smtClean="0"/>
              <a:pPr/>
              <a:t>07.09.2022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5EB43E6-C50F-4CD8-A0A9-33B77202C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B685A45-6EC8-44A0-8391-E8B4406D9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731B-9251-45B1-87E7-E08FE753E71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9945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216104-EF00-4273-986F-D4C9304FE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DCC935A-82D3-4694-B668-4FD2EB6DB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81FC997-57F3-406C-A583-2AC8F12B2D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3D473E9-687B-4A7E-9296-A71AE04666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8A7D6CB-7F2E-4240-A9E2-FE0390EFDB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A187534-FD79-42DC-A74F-5C63ECAD2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3F63-2F42-4C39-B6EF-2F9294790C65}" type="datetimeFigureOut">
              <a:rPr lang="ru-RU" smtClean="0"/>
              <a:pPr/>
              <a:t>07.09.2022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2266AA2-4827-447E-A091-FA1A1C326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5117781-3B6E-42E7-8618-4B9A6F0ED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731B-9251-45B1-87E7-E08FE753E71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344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7DC0AC-14B0-44FE-8911-D0DAB1041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09C9A0F-1345-4EB0-A823-2C156F3EA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3F63-2F42-4C39-B6EF-2F9294790C65}" type="datetimeFigureOut">
              <a:rPr lang="ru-RU" smtClean="0"/>
              <a:pPr/>
              <a:t>07.09.2022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0ED2E9C-00AD-4945-BCBA-F1F2485E4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68AFD85-730A-4BE9-A16A-ABA98FB42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731B-9251-45B1-87E7-E08FE753E71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78359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B2D0759-19CB-4ECF-90A6-169DB1D6F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3F63-2F42-4C39-B6EF-2F9294790C65}" type="datetimeFigureOut">
              <a:rPr lang="ru-RU" smtClean="0"/>
              <a:pPr/>
              <a:t>07.09.2022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2BE1B6E-33C8-430C-AF6E-94600A06F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6DF6B51-74D4-4595-BCB2-D6375D251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731B-9251-45B1-87E7-E08FE753E71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5545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79CE5A-0202-410E-95BE-C3F0548BC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39CF31-77C0-4642-8B7C-7049C950D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4CB64F5-D46F-4DD8-9BEE-D15C5832C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2749964-8E82-43E6-858E-AA2F714EB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3F63-2F42-4C39-B6EF-2F9294790C65}" type="datetimeFigureOut">
              <a:rPr lang="ru-RU" smtClean="0"/>
              <a:pPr/>
              <a:t>07.09.2022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3E46A8F-FC7F-4BF7-8EC8-807A66212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D6E9222-7841-4BB8-97C3-29CBAE97A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731B-9251-45B1-87E7-E08FE753E71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5722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89086B-3588-42E5-AF32-AF9EB6589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C154777-1829-4B56-B936-EED4CBB8F5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40553A2-34A7-4514-BBFB-FE07EF779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AE927B4-B8E6-45F9-9D3B-8DD138C47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3F63-2F42-4C39-B6EF-2F9294790C65}" type="datetimeFigureOut">
              <a:rPr lang="ru-RU" smtClean="0"/>
              <a:pPr/>
              <a:t>07.09.2022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2D43823-AADF-4045-A895-C8BA87D9A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85DC67E-2C59-46CC-8972-77DE71B7B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731B-9251-45B1-87E7-E08FE753E71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147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864807-81C7-48AD-B58A-5178D508C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FC61098-AD37-4367-8820-23B495926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BFFBBA4-87F6-4A12-9CBA-222CCE54F3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E3F63-2F42-4C39-B6EF-2F9294790C65}" type="datetimeFigureOut">
              <a:rPr lang="ru-RU" smtClean="0"/>
              <a:pPr/>
              <a:t>07.09.2022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36B856B-9804-46F2-90F7-D78E0CD9D5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A6F00EB-4AA0-41B6-934D-C88CAB623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9731B-9251-45B1-87E7-E08FE753E71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419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252AAEF-98A3-456E-A83A-1C3C006BA17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BFA120FB-3518-45CC-AAC5-DEDE8CA53F33}"/>
              </a:ext>
            </a:extLst>
          </p:cNvPr>
          <p:cNvSpPr/>
          <p:nvPr/>
        </p:nvSpPr>
        <p:spPr>
          <a:xfrm>
            <a:off x="3476445" y="129396"/>
            <a:ext cx="6627962" cy="5607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ЦРР №7 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B6844240-0A94-4A9E-A6A6-EB04447363B0}"/>
              </a:ext>
            </a:extLst>
          </p:cNvPr>
          <p:cNvSpPr/>
          <p:nvPr/>
        </p:nvSpPr>
        <p:spPr>
          <a:xfrm>
            <a:off x="207034" y="2527540"/>
            <a:ext cx="4261449" cy="16102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«Вместе ярче»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3F47E6F9-64E4-4830-B26C-B39280B14E8C}"/>
              </a:ext>
            </a:extLst>
          </p:cNvPr>
          <p:cNvSpPr/>
          <p:nvPr/>
        </p:nvSpPr>
        <p:spPr>
          <a:xfrm>
            <a:off x="8177841" y="4373593"/>
            <a:ext cx="3674853" cy="157288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Земцова Н.Г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6AD2F44-320D-47CF-9F34-DEE8844637C3}"/>
              </a:ext>
            </a:extLst>
          </p:cNvPr>
          <p:cNvSpPr/>
          <p:nvPr/>
        </p:nvSpPr>
        <p:spPr>
          <a:xfrm>
            <a:off x="5735782" y="5900789"/>
            <a:ext cx="1504603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г.о.г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БОР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2022Г.</a:t>
            </a:r>
          </a:p>
        </p:txBody>
      </p:sp>
    </p:spTree>
    <p:extLst>
      <p:ext uri="{BB962C8B-B14F-4D97-AF65-F5344CB8AC3E}">
        <p14:creationId xmlns:p14="http://schemas.microsoft.com/office/powerpoint/2010/main" xmlns="" val="1551737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F45B05D-2315-4D96-9EDC-D1B5602873D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xmlns="" id="{FA4943E6-5718-48A7-B011-540754C83D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181797873"/>
              </p:ext>
            </p:extLst>
          </p:nvPr>
        </p:nvGraphicFramePr>
        <p:xfrm>
          <a:off x="86263" y="94891"/>
          <a:ext cx="8738560" cy="6633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383734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F45B05D-2315-4D96-9EDC-D1B5602873D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6E458F17-EDE3-43E4-9A4E-389E114E78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075107413"/>
              </p:ext>
            </p:extLst>
          </p:nvPr>
        </p:nvGraphicFramePr>
        <p:xfrm>
          <a:off x="263585" y="71966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879228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F45B05D-2315-4D96-9EDC-D1B5602873D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2C68D891-EB5F-42EE-8B9C-144A893C8A5C}"/>
              </a:ext>
            </a:extLst>
          </p:cNvPr>
          <p:cNvSpPr/>
          <p:nvPr/>
        </p:nvSpPr>
        <p:spPr>
          <a:xfrm>
            <a:off x="3519577" y="319177"/>
            <a:ext cx="4735902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«Разноцветные лампочки»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C9095A9-D725-47C5-9364-2E8F8208F9D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739" y="222849"/>
            <a:ext cx="2324100" cy="304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4044BE5-3FA8-4CAA-9018-4E150000124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7478" y="1497558"/>
            <a:ext cx="2879533" cy="22980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655835C-3FDE-4C93-AEA0-6693532184D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758" y="3723568"/>
            <a:ext cx="3247390" cy="25995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90B0710-3498-4489-AB51-F00D63D7284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5153" y="4025097"/>
            <a:ext cx="3247390" cy="22980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20234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F45B05D-2315-4D96-9EDC-D1B5602873D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0665C216-A1AF-4B69-9951-D216F935C021}"/>
              </a:ext>
            </a:extLst>
          </p:cNvPr>
          <p:cNvSpPr/>
          <p:nvPr/>
        </p:nvSpPr>
        <p:spPr>
          <a:xfrm>
            <a:off x="3637471" y="431321"/>
            <a:ext cx="4917057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«Энергосбережение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47753FF-4304-450B-9A15-74AC506D01D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5990" y="2463855"/>
            <a:ext cx="3012367" cy="32090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08B8244-E80C-4BD0-B621-1606EB711D1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911" y="672860"/>
            <a:ext cx="3002280" cy="24137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6C614A9-5CE8-4145-B7B4-0E5E9FD929E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642" y="3771419"/>
            <a:ext cx="3209290" cy="25098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CD9AF81-8F49-4995-B105-5EF5760C164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5844" y="2061714"/>
            <a:ext cx="5059214" cy="3209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86784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F45B05D-2315-4D96-9EDC-D1B5602873D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8A98A2A-7EE8-4B63-A3E8-8C2F47DD995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8469" y="1919278"/>
            <a:ext cx="7082286" cy="41954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39EDE149-CFAE-4FE7-857F-CCD05611D16B}"/>
              </a:ext>
            </a:extLst>
          </p:cNvPr>
          <p:cNvSpPr/>
          <p:nvPr/>
        </p:nvSpPr>
        <p:spPr>
          <a:xfrm>
            <a:off x="2300376" y="261603"/>
            <a:ext cx="4917057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появления лампочки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221708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F45B05D-2315-4D96-9EDC-D1B5602873D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0E23336-BC04-483A-A7CE-33B654F1914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0173" y="2841167"/>
            <a:ext cx="4908280" cy="3718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B2C151C-5E9B-420A-94CA-0012359E5E3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450" y="138023"/>
            <a:ext cx="3093720" cy="24050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5692B3F-6AF0-41D6-A2BB-42C887EE9B5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8981" y="138023"/>
            <a:ext cx="3558477" cy="24050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92966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F45B05D-2315-4D96-9EDC-D1B5602873D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7DAE9EA-1B20-4C1F-9D96-1D42B4B1A9A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9351" y="1728451"/>
            <a:ext cx="4474085" cy="30542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E863BFA2-4C4C-42B6-B987-F3F9ECA360EF}"/>
              </a:ext>
            </a:extLst>
          </p:cNvPr>
          <p:cNvSpPr/>
          <p:nvPr/>
        </p:nvSpPr>
        <p:spPr>
          <a:xfrm>
            <a:off x="3421885" y="245853"/>
            <a:ext cx="4917057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Азбука безопасности</a:t>
            </a:r>
            <a:endParaRPr lang="ru-RU" sz="24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5C4451D-6EEF-4B69-B00E-A48535F128E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58440" y="3602429"/>
            <a:ext cx="3082925" cy="30542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5988DAB-268B-4328-8CAA-3C1C51FABC2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058" y="621100"/>
            <a:ext cx="3114675" cy="29190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E45B0C2-AB0D-4E0B-809A-1225343A572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7234" y="3939788"/>
            <a:ext cx="2346325" cy="2247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1359D2F-F84C-42EB-9206-9B7E89BCF8B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84269" y="1189300"/>
            <a:ext cx="2674620" cy="20478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59590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848B31D-CCC8-4CEB-8D51-3AC2E94C73A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211085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230</Words>
  <Application>Microsoft Office PowerPoint</Application>
  <PresentationFormat>Произвольный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Аня Голубева</dc:creator>
  <cp:lastModifiedBy>USER</cp:lastModifiedBy>
  <cp:revision>11</cp:revision>
  <dcterms:created xsi:type="dcterms:W3CDTF">2022-09-06T18:33:17Z</dcterms:created>
  <dcterms:modified xsi:type="dcterms:W3CDTF">2022-09-07T04:30:48Z</dcterms:modified>
</cp:coreProperties>
</file>