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9317-C73A-420C-BC44-C8B2627C40BC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D3DE-D2CB-4A07-8111-3B83A7E52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9317-C73A-420C-BC44-C8B2627C40BC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D3DE-D2CB-4A07-8111-3B83A7E52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9317-C73A-420C-BC44-C8B2627C40BC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D3DE-D2CB-4A07-8111-3B83A7E52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9317-C73A-420C-BC44-C8B2627C40BC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D3DE-D2CB-4A07-8111-3B83A7E52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9317-C73A-420C-BC44-C8B2627C40BC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D3DE-D2CB-4A07-8111-3B83A7E52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9317-C73A-420C-BC44-C8B2627C40BC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D3DE-D2CB-4A07-8111-3B83A7E52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9317-C73A-420C-BC44-C8B2627C40BC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D3DE-D2CB-4A07-8111-3B83A7E52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9317-C73A-420C-BC44-C8B2627C40BC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D3DE-D2CB-4A07-8111-3B83A7E52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9317-C73A-420C-BC44-C8B2627C40BC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D3DE-D2CB-4A07-8111-3B83A7E52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9317-C73A-420C-BC44-C8B2627C40BC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D3DE-D2CB-4A07-8111-3B83A7E52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9317-C73A-420C-BC44-C8B2627C40BC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D3DE-D2CB-4A07-8111-3B83A7E52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09317-C73A-420C-BC44-C8B2627C40BC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D3DE-D2CB-4A07-8111-3B83A7E52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Шаблоны для презентации логопеда - фото и картинки abrakadabra.f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C:\Users\USER\Desktop\постройки из песка\1655366775494.jpg"/>
          <p:cNvPicPr/>
          <p:nvPr/>
        </p:nvPicPr>
        <p:blipFill>
          <a:blip r:embed="rId3" cstate="print"/>
          <a:srcRect t="6250"/>
          <a:stretch>
            <a:fillRect/>
          </a:stretch>
        </p:blipFill>
        <p:spPr bwMode="auto">
          <a:xfrm>
            <a:off x="2627784" y="4509120"/>
            <a:ext cx="2088232" cy="216024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9" name="Рисунок 8" descr="C:\Users\USER\Desktop\постройки из песка\1655366775482.jpg"/>
          <p:cNvPicPr/>
          <p:nvPr/>
        </p:nvPicPr>
        <p:blipFill>
          <a:blip r:embed="rId4" cstate="print"/>
          <a:srcRect l="3598" t="8466" r="8331"/>
          <a:stretch>
            <a:fillRect/>
          </a:stretch>
        </p:blipFill>
        <p:spPr bwMode="auto">
          <a:xfrm>
            <a:off x="2267744" y="2564904"/>
            <a:ext cx="2304256" cy="180020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Рисунок 9" descr="C:\Users\USER\Desktop\постройки из песка\1655366474423.jpg"/>
          <p:cNvPicPr/>
          <p:nvPr/>
        </p:nvPicPr>
        <p:blipFill>
          <a:blip r:embed="rId5" cstate="print"/>
          <a:srcRect b="42218"/>
          <a:stretch>
            <a:fillRect/>
          </a:stretch>
        </p:blipFill>
        <p:spPr bwMode="auto">
          <a:xfrm>
            <a:off x="4932040" y="4869160"/>
            <a:ext cx="2448272" cy="180020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1" name="Рисунок 10" descr="C:\Users\USER\Desktop\постройки из песка\1655366474450.jpg"/>
          <p:cNvPicPr/>
          <p:nvPr/>
        </p:nvPicPr>
        <p:blipFill>
          <a:blip r:embed="rId6" cstate="print"/>
          <a:srcRect t="7900" b="12720"/>
          <a:stretch>
            <a:fillRect/>
          </a:stretch>
        </p:blipFill>
        <p:spPr bwMode="auto">
          <a:xfrm>
            <a:off x="323528" y="1916832"/>
            <a:ext cx="1836712" cy="2120202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716016" y="188640"/>
            <a:ext cx="41764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«Песочные фантазии»</a:t>
            </a:r>
          </a:p>
          <a:p>
            <a:pPr algn="just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Песок завораживает детей, игры с ним и сооружение построек из него -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одной из самых увлекательных занятий детей в летнее время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Педагогами нашего детского сада был организован конкурс построек из песка. Ребята строили «Космический город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 «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Морской берег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«Технопарк»,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«Мудрую черепаху»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многое другое.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Совместными стараниями ребята смогли показать не только технические умения: работу с мокрым и влажным песком, самостоятельное украшение песочных композиций, но и творческие умения: придумывание сюжета постройки, использование в работе природного и бросового материала. Конкурс стал незабываемым событием для всех детей и педагогов!</a:t>
            </a:r>
          </a:p>
        </p:txBody>
      </p:sp>
      <p:pic>
        <p:nvPicPr>
          <p:cNvPr id="13" name="Рисунок 12" descr="C:\Users\USER\Desktop\постройки из песка\1655367493265.jpg"/>
          <p:cNvPicPr/>
          <p:nvPr/>
        </p:nvPicPr>
        <p:blipFill>
          <a:blip r:embed="rId7" cstate="print"/>
          <a:srcRect b="21069"/>
          <a:stretch>
            <a:fillRect/>
          </a:stretch>
        </p:blipFill>
        <p:spPr bwMode="auto">
          <a:xfrm>
            <a:off x="2267744" y="404664"/>
            <a:ext cx="2304256" cy="2016224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Рисунок 5" descr="C:\Users\USER\Desktop\постройки из песка\1655366474437.jpg"/>
          <p:cNvPicPr/>
          <p:nvPr/>
        </p:nvPicPr>
        <p:blipFill>
          <a:blip r:embed="rId8" cstate="print"/>
          <a:srcRect l="16267" r="6696"/>
          <a:stretch>
            <a:fillRect/>
          </a:stretch>
        </p:blipFill>
        <p:spPr bwMode="auto">
          <a:xfrm>
            <a:off x="323528" y="4365104"/>
            <a:ext cx="2232248" cy="2183403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18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2022-06-16T08:51:21Z</dcterms:created>
  <dcterms:modified xsi:type="dcterms:W3CDTF">2022-06-16T10:43:34Z</dcterms:modified>
</cp:coreProperties>
</file>