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8" r:id="rId4"/>
    <p:sldId id="29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2BC-BF73-41CC-BD79-E742F8FCEF65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17F10F-7CA3-4342-BA9D-B91C4D1420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2BC-BF73-41CC-BD79-E742F8FCEF65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10F-7CA3-4342-BA9D-B91C4D142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2BC-BF73-41CC-BD79-E742F8FCEF65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10F-7CA3-4342-BA9D-B91C4D142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2BC-BF73-41CC-BD79-E742F8FCEF65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10F-7CA3-4342-BA9D-B91C4D142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2BC-BF73-41CC-BD79-E742F8FCEF65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10F-7CA3-4342-BA9D-B91C4D1420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2BC-BF73-41CC-BD79-E742F8FCEF65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10F-7CA3-4342-BA9D-B91C4D1420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2BC-BF73-41CC-BD79-E742F8FCEF65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10F-7CA3-4342-BA9D-B91C4D1420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2BC-BF73-41CC-BD79-E742F8FCEF65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10F-7CA3-4342-BA9D-B91C4D142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2BC-BF73-41CC-BD79-E742F8FCEF65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10F-7CA3-4342-BA9D-B91C4D142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2BC-BF73-41CC-BD79-E742F8FCEF65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10F-7CA3-4342-BA9D-B91C4D142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2BC-BF73-41CC-BD79-E742F8FCEF65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10F-7CA3-4342-BA9D-B91C4D142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7A7A2BC-BF73-41CC-BD79-E742F8FCEF65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F17F10F-7CA3-4342-BA9D-B91C4D1420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0163"/>
            <a:ext cx="7772400" cy="102235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 дорога!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avatars.mds.yandex.net/get-pdb/1870458/7e5ed769-1c0d-4b19-95b3-f8078deda550/s1200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312368" cy="324036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707904" y="1772816"/>
            <a:ext cx="5184576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ПДД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раннего возраста № 5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436510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Андреева Т.В.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5589240"/>
            <a:ext cx="2828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Городской округ город Бор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84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620688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Цель: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формирование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у детей раннего возраста основ безопасного поведения на улицах и дорогах города через ознакомление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Calibri"/>
              </a:rPr>
              <a:t>c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о светофором, дорожными знаками, разными видами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транспорта.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Задачи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1. Расширять представления детей раннего возраста о  дорожной среде и правилах безопасного  поведения  на дороге.</a:t>
            </a:r>
            <a:b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2. Дать детям представление о разных видах транспорта, о правилах поведения в транспорте.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3. Развивать психические процессы (внимание, память, мышление. воображение, сенсорные способности), развивать речь детей.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 4.Развивать двигательную активность детей, координацию движений, умение ориентироваться в пространстве</a:t>
            </a:r>
            <a:b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5.Активизировать работу по пропаганде правил дорожного движения среди родителей, по обеспечению детей светоотражающими  элементами.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Андрей\Downloads\20211013_09080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685"/>
          <a:stretch>
            <a:fillRect/>
          </a:stretch>
        </p:blipFill>
        <p:spPr bwMode="auto">
          <a:xfrm>
            <a:off x="1331640" y="4797152"/>
            <a:ext cx="2304256" cy="194274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3744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6864" cy="936104"/>
          </a:xfrm>
        </p:spPr>
        <p:txBody>
          <a:bodyPr/>
          <a:lstStyle/>
          <a:p>
            <a:pPr marL="180340">
              <a:lnSpc>
                <a:spcPct val="100000"/>
              </a:lnSpc>
            </a:pP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Беседа 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рассматривание плаката по ПДД, макета улицы с  транспортом</a:t>
            </a:r>
            <a:r>
              <a:rPr lang="ru-RU" sz="3400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.</a:t>
            </a:r>
            <a:r>
              <a:rPr lang="ru-RU" sz="3400" dirty="0">
                <a:solidFill>
                  <a:srgbClr val="002060"/>
                </a:solidFill>
                <a:effectLst/>
              </a:rPr>
              <a:t/>
            </a:r>
            <a:br>
              <a:rPr lang="ru-RU" sz="3400" dirty="0">
                <a:solidFill>
                  <a:srgbClr val="002060"/>
                </a:solidFill>
                <a:effectLst/>
              </a:rPr>
            </a:br>
            <a:endParaRPr lang="ru-RU" sz="3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C:\Users\Андрей\Downloads\20211013_09031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1944216" cy="172819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4" name="Рисунок 3" descr="http://tmndetsady.ru/upload/news/2015/03/orig_51142ff56ec6fa059ab629f232e19ac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08720"/>
            <a:ext cx="2016224" cy="172819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5" name="Рисунок 4" descr="C:\Users\Андрей\Downloads\20211013_09203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2376264" cy="280831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5536" y="285293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ООД (лепка) «Колеса для машины»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Андрей\Documents\безопасность\DSCN0449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2016224" cy="172819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8" name="Рисунок 7" descr="C:\Users\Андрей\Documents\безопасность\DSCN0451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1944216" cy="172819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10" name="Рисунок 9" descr="C:\Users\Андрей\Downloads\20211013_090804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160240" cy="302433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508104" y="321297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П/и «Воробушки и автомобиль»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Андрей\Downloads\20211013_090038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5104"/>
            <a:ext cx="2160240" cy="18002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059832" y="371703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«Светофор»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89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0527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 </a:t>
            </a:r>
            <a:endParaRPr lang="ru-RU" sz="3400" dirty="0"/>
          </a:p>
        </p:txBody>
      </p:sp>
      <p:pic>
        <p:nvPicPr>
          <p:cNvPr id="3" name="Рисунок 2" descr="https://avatars.mds.yandex.net/get-mpic/3614670/img_id4962706503741366203.jpeg/ori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2376264" cy="21602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2448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«Транспорт»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ds61.detkin-club.ru/editor/37/images/%D0%9F%D0%94%D0%94/a7f09ce664687579ecb2ac252d72b53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1944216" cy="244827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6" name="Рисунок 5" descr="C:\Users\Андрей\Downloads\20211013_133425 (1)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1872208" cy="252028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7" name="Рисунок 6" descr="http://detsadikperv.ucoz.ru/_si/0/5187473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33056"/>
            <a:ext cx="1872208" cy="248267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8" name="Рисунок 7" descr="https://1.bp.blogspot.com/-GFfgDZyx8Mk/XuChIgRQ9MI/AAAAAAAAEtc/44e2YcDT79Ul_A1FkBeqwWsMi0BXKKq1ACLcBGAsYHQ/s1600/22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36712"/>
            <a:ext cx="1872208" cy="244827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10" name="Рисунок 9" descr="https://miasskiy.ru/wp-content/uploads/2019/01/96238015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2736304" cy="237626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88024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для родителей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storage.myseldon.com/news_pict_2E/2E3DB5953C837F46CC0F90D4A4A2E041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2088232" cy="223224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11560" y="33569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164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259</TotalTime>
  <Words>61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Исполнительная</vt:lpstr>
      <vt:lpstr>Внимание,  дорога!</vt:lpstr>
      <vt:lpstr>Слайд 2</vt:lpstr>
      <vt:lpstr>Беседа и рассматривание плаката по ПДД, макета улицы с  транспортом. </vt:lpstr>
      <vt:lpstr>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Внимание  дорога!</dc:title>
  <dc:creator>Андрей</dc:creator>
  <cp:lastModifiedBy>USER</cp:lastModifiedBy>
  <cp:revision>30</cp:revision>
  <dcterms:created xsi:type="dcterms:W3CDTF">2021-10-13T13:34:11Z</dcterms:created>
  <dcterms:modified xsi:type="dcterms:W3CDTF">2021-10-15T12:02:20Z</dcterms:modified>
</cp:coreProperties>
</file>