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8" r:id="rId3"/>
    <p:sldId id="259" r:id="rId4"/>
    <p:sldId id="260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C6E-D9F6-49A4-8DF3-D206D2B51858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DB28-F685-46D5-91F3-156A17F6BF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8485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C6E-D9F6-49A4-8DF3-D206D2B51858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DB28-F685-46D5-91F3-156A17F6BF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5386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C6E-D9F6-49A4-8DF3-D206D2B51858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DB28-F685-46D5-91F3-156A17F6BF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5282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C6E-D9F6-49A4-8DF3-D206D2B51858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DB28-F685-46D5-91F3-156A17F6BF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437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C6E-D9F6-49A4-8DF3-D206D2B51858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DB28-F685-46D5-91F3-156A17F6BF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5009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C6E-D9F6-49A4-8DF3-D206D2B51858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DB28-F685-46D5-91F3-156A17F6BF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342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C6E-D9F6-49A4-8DF3-D206D2B51858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DB28-F685-46D5-91F3-156A17F6BF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9119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C6E-D9F6-49A4-8DF3-D206D2B51858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DB28-F685-46D5-91F3-156A17F6BF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1179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C6E-D9F6-49A4-8DF3-D206D2B51858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DB28-F685-46D5-91F3-156A17F6BF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1555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C6E-D9F6-49A4-8DF3-D206D2B51858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DB28-F685-46D5-91F3-156A17F6BF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3177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C6E-D9F6-49A4-8DF3-D206D2B51858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DB28-F685-46D5-91F3-156A17F6BF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29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A1C6E-D9F6-49A4-8DF3-D206D2B51858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FDB28-F685-46D5-91F3-156A17F6BF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512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office-apps.net/uploads/posts/2019-08/1565517518_002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52" y="0"/>
            <a:ext cx="911702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http://xn--1-7sb3aeo2d.xn----7sbadc4eir.xn--p1ai/wp-content/uploads/2019/10/382067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28800"/>
            <a:ext cx="5125669" cy="365061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59832" y="5733256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67745" y="476672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</a:t>
            </a:r>
          </a:p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Учреждение центр развития ребенка- детский сад № 7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39752" y="1268759"/>
            <a:ext cx="5112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 № 10 средний  возраст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31840" y="6093296"/>
            <a:ext cx="2852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г.о.г.  Бор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2021г.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720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office-apps.net/uploads/posts/2019-08/1565517518_002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195736" y="476672"/>
            <a:ext cx="6048672" cy="606319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 продолжать формировать знания детей о проезжей части дороги, тротуаре, о правилах перехода улицы, о поведении на дороге.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понимать значение сигналов светофоров для водителей и пешеходов. объяснить, что такое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его предназначение;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напомнить и закрепить основные правила безопасного поведения при передвижении в темное время суток;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закрепить навыки ношения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фликеров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правила расположения на одежде.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закреплять знания детей о правилах дорожного движения : места где можно ходить пешеходам, как переходить проезжую часть.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чить узнавать и называть дорожные знаки.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азвивать интерес к изучению правил дорожного движения.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пражнять в умении выполнять требования  сигналов  светофора для пешеходов.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истематизировать знания детей  о дорожных знаках и их значении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  воспитывать грамотного пешехода.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правил передвижения в темное 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время суток.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обратить внимание родителей на безопасность их 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в тёмное время суток.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5915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office-apps.net/uploads/posts/2019-08/1565517518_002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123728" y="0"/>
            <a:ext cx="5400600" cy="747897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</a:p>
          <a:p>
            <a:pPr algn="just">
              <a:lnSpc>
                <a:spcPct val="100000"/>
              </a:lnSpc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детского дорожно-транспортного травматизма - проблема всего общества. В последнее время отношение к проблеме безопасности на дорогах диктует повышенное внимание к решению данного вопроса. Обучение детей правильному поведению на дорогах необходимо начинать с раннего возраста. Задача педагогов и родителей - воспитать детей грамотными и дисциплинированными участниками дорожного движения.</a:t>
            </a:r>
          </a:p>
          <a:p>
            <a:pPr algn="just">
              <a:lnSpc>
                <a:spcPct val="100000"/>
              </a:lnSpc>
            </a:pPr>
            <a:r>
              <a:rPr lang="ru-RU" sz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Дети – самые  уязвимые участники дорожного движения. Воспитание безопасного поведения у детей – одна из задач в дошкольном учреждении. Ребёнок становится пешеходом значительно раньше, чем он по своим знаниям, усилиям, развитию становится к этому подготовленным.</a:t>
            </a:r>
          </a:p>
          <a:p>
            <a:pPr algn="just">
              <a:lnSpc>
                <a:spcPct val="100000"/>
              </a:lnSpc>
            </a:pPr>
            <a:r>
              <a:rPr lang="ru-RU" sz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процент дорожно-транспортных происшествий со смертельными исходами для пешеходов приходится на тёмное время суток. Сделать пешеходов «заметными» для водителей  помогут </a:t>
            </a:r>
            <a:r>
              <a:rPr lang="ru-RU" sz="16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световозвращающие</a:t>
            </a:r>
            <a:r>
              <a:rPr lang="ru-RU" sz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элементы одежды (</a:t>
            </a:r>
            <a:r>
              <a:rPr lang="ru-RU" sz="16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фликеры</a:t>
            </a:r>
            <a:r>
              <a:rPr lang="ru-RU" sz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16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Фликер</a:t>
            </a:r>
            <a:r>
              <a:rPr lang="ru-RU" sz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это </a:t>
            </a:r>
            <a:r>
              <a:rPr lang="ru-RU" sz="16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световозвращающий</a:t>
            </a:r>
            <a:r>
              <a:rPr lang="ru-RU" sz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элемент, который может спасти пешехода на дороге. Обеспечивая видимость в условиях недостаточной освещенности, </a:t>
            </a:r>
            <a:r>
              <a:rPr lang="ru-RU" sz="16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световозвращающий</a:t>
            </a:r>
            <a:r>
              <a:rPr lang="ru-RU" sz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 становится практически единственным способом обозначить себя на проезжей части.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024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office-apps.net/uploads/posts/2019-08/1565517518_002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692696"/>
            <a:ext cx="3360373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489" y="3861048"/>
            <a:ext cx="3647920" cy="2477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060848"/>
            <a:ext cx="3346647" cy="25099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73709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office-apps.net/uploads/posts/2019-08/1565517518_002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Аня\Desktop\САДИК\16338544869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76672"/>
            <a:ext cx="2880320" cy="30963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ня\Desktop\САДИК\16338544869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844824"/>
            <a:ext cx="3026805" cy="29523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ня\Desktop\САДИК\16338544870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59" y="3645024"/>
            <a:ext cx="3051909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45661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office-apps.net/uploads/posts/2019-08/1565517518_002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52" y="0"/>
            <a:ext cx="911702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C:\Users\Аня\Desktop\САДИК\16338545564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76673"/>
            <a:ext cx="2736304" cy="3240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ня\Desktop\САДИК\16338545564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60848"/>
            <a:ext cx="3551965" cy="2744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Аня\Desktop\САДИК\163385455649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789040"/>
            <a:ext cx="3168352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64133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office-apps.net/uploads/posts/2019-08/1565517518_002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52" y="0"/>
            <a:ext cx="911702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C:\Users\Аня\Desktop\САДИК\16338592704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08632">
            <a:off x="2683446" y="613993"/>
            <a:ext cx="2808311" cy="3209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ня\Desktop\САДИК\16338544869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6224702" y="1632282"/>
            <a:ext cx="2406317" cy="29754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ня\Desktop\САДИК\163385448696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040" b="6439"/>
          <a:stretch/>
        </p:blipFill>
        <p:spPr bwMode="auto">
          <a:xfrm rot="5400000" flipH="1" flipV="1">
            <a:off x="2636342" y="3492450"/>
            <a:ext cx="2781708" cy="3518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64133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office-apps.net/uploads/posts/2019-08/1565517518_002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702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60648"/>
            <a:ext cx="3384376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77072"/>
            <a:ext cx="3312368" cy="2564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http://39detsad.ru/wp-content/uploads/2019-03-22-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420888"/>
            <a:ext cx="3279911" cy="21866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83768" y="2924944"/>
            <a:ext cx="2808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Фликер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светоотражатель.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Важен для всех!!!</a:t>
            </a:r>
          </a:p>
          <a:p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Фликер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это без сомненья знак дорожного движения!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4133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office-apps.net/uploads/posts/2019-08/1565517518_002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52" y="0"/>
            <a:ext cx="911702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https://cloud.prezentacii.org/19/04/140115/images/screen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28800"/>
            <a:ext cx="6264696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818326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203</Words>
  <Application>Microsoft Office PowerPoint</Application>
  <PresentationFormat>Экран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Аня</dc:creator>
  <cp:lastModifiedBy>USER</cp:lastModifiedBy>
  <cp:revision>18</cp:revision>
  <dcterms:created xsi:type="dcterms:W3CDTF">2021-10-09T18:08:15Z</dcterms:created>
  <dcterms:modified xsi:type="dcterms:W3CDTF">2021-10-11T09:47:11Z</dcterms:modified>
</cp:coreProperties>
</file>