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4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38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28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3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00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4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1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1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5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1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9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1C6E-D9F6-49A4-8DF3-D206D2B518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DB28-F685-46D5-91F3-156A17F6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1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17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xn--1-7sb3aeo2d.xn----7sbadc4eir.xn--p1ai/wp-content/uploads/2019/10/38206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5125669" cy="36506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7332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центр развития ребенка- детский сад № 7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268759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№ 10 средний  возраст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6093296"/>
            <a:ext cx="285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г.о.г.  Бор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2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6048672" cy="6063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продолжать формировать знания детей о проезжей части дороги, тротуаре, о правилах перехода улицы, о поведении на дороге.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значение сигналов светофоров для водителей и пешеходов. объяснить, что такое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предназначение;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напомнить и закрепить основные правила безопасного поведения при передвижении в темное время суток;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закрепить навыки ношения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правила расположения на одежде.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правилах дорожного движения : места где можно ходить пешеходам, как переходить проезжую часть.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чить узнавать и называть дорожные знаки.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азвивать интерес к изучению правил дорожного движения.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пражнять в умении выполнять требования  сигналов  светофора для пешеходов.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истематизировать знания детей  о дорожных знаках и их значении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воспитывать грамотного пешехода.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правил передвижения в темное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суток.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обратить внимание родителей на безопасность их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тёмное время суток.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91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23728" y="0"/>
            <a:ext cx="5400600" cy="74789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дорожно-транспортного травматизма - проблема всего общества. В последнее время отношение к проблеме безопасности на дорогах диктует повышенное внимание к решению данного вопроса. Обучение детей правильному поведению на дорогах необходимо начинать с раннего возраста. Задача педагогов и родителей - воспитать детей грамотными и дисциплинированными участниками дорожного движения.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самые  уязвимые участники дорожного движения. Воспитание безопасного поведения у детей – одна из задач в дошкольном учреждении. Ребёнок становится пешеходом значительно раньше, чем он по своим знаниям, усилиям, развитию становится к этому подготовленным.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процент дорожно-транспортных происшествий со смертельными исходами для пешеходов приходится на тёмное время суток. Сделать пешеходов «заметными» для водителей  помогут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одежды (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световозвращающий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элемент, который может спасти пешехода на дороге. Обеспечивая видимость в условиях недостаточной освещенности,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световозвращающий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 становится практически единственным способом обозначить себя на проезжей части.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02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89" y="3861048"/>
            <a:ext cx="3647920" cy="2477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346647" cy="2509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370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я\Desktop\САДИК\1633854486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2880320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САДИК\1633854486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026805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САДИК\1633854487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645024"/>
            <a:ext cx="30519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566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17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Аня\Desktop\САДИК\1633854556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3"/>
            <a:ext cx="2736304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САДИК\1633854556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551965" cy="274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я\Desktop\САДИК\16338545564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316835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413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17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ня\Desktop\САДИК\163385927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632">
            <a:off x="2683446" y="613993"/>
            <a:ext cx="2808311" cy="320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я\Desktop\САДИК\1633854486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224702" y="1632282"/>
            <a:ext cx="2406317" cy="2975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САДИК\1633854486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0" b="6439"/>
          <a:stretch/>
        </p:blipFill>
        <p:spPr bwMode="auto">
          <a:xfrm rot="5400000" flipH="1" flipV="1">
            <a:off x="2636342" y="3492450"/>
            <a:ext cx="2781708" cy="3518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41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312368" cy="256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39detsad.ru/wp-content/uploads/2019-03-22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279911" cy="2186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924944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светоотражатель.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Важен для всех!!!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это без сомненья знак дорожного движения!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13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ffice-apps.net/uploads/posts/2019-08/1565517518_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17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cloud.prezentacii.org/19/04/140115/images/screen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62646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83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18</cp:revision>
  <dcterms:created xsi:type="dcterms:W3CDTF">2021-10-09T18:08:15Z</dcterms:created>
  <dcterms:modified xsi:type="dcterms:W3CDTF">2021-10-11T09:47:11Z</dcterms:modified>
</cp:coreProperties>
</file>