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9F"/>
    <a:srgbClr val="FF8B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020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67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96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69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43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94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58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53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15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13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312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8D67-0506-4E97-9A05-58FE427A4962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CBFB-79AF-4724-A423-094114EA9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46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xn--d1aejfejdb4j9b.xn--p1ai/images/news/add79165394799af72c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85351" y="247134"/>
            <a:ext cx="11763633" cy="8031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ЦЕНТР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РЕБЕГНКА – ДЕТСКИЙ САД № 7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81059" y="5780104"/>
            <a:ext cx="2960519" cy="90570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: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Борисычева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637183" y="6244883"/>
            <a:ext cx="3259908" cy="61311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06600" algn="l"/>
              </a:tabLst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городской округ г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Бор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06600" algn="l"/>
              </a:tabLst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2021г.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3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5/1621439374_23-phonoteka_org-p-fon-po-pdd-dlya-detskogo-sada-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24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60566" y="260648"/>
            <a:ext cx="6133637" cy="911447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7969" y="1977081"/>
            <a:ext cx="8405290" cy="41327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«Засветись в темноте», разработана в силу особой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актуальности проблемы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обеспечения безопасности дошкольников на дорогах и улицах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города. Это направление выделено ФГОС ДО в коммуникативное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развитие», а именно в разделе «Формирование основ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безопасного поведения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быту, социуме, природе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формирования у детей навыков безопасного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поведения на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дорогах несомненна и составляет важную часть работы дошкольного учреждения.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9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5/1621439374_23-phonoteka_org-p-fon-po-pdd-dlya-detskogo-sada-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24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71847" y="3009208"/>
            <a:ext cx="8038407" cy="31958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основные правила безопасного поведения при передвижении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тёмное время суток.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Создать оптимальные условия для формирования устойчивых навыков осознанного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безопасного поведения на улицах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дорогах.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 эффективность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образовательного процесса по профилактике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–транспортного травматизма в образовательном учреждении.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Объяснить предназначение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элементов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расположения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одежде.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21428" y="1982585"/>
            <a:ext cx="4339244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0858" y="306185"/>
            <a:ext cx="7639396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дошкольников умений и навыков безопасного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поведения в окружающей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транспортной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среде.</a:t>
            </a:r>
          </a:p>
        </p:txBody>
      </p:sp>
    </p:spTree>
    <p:extLst>
      <p:ext uri="{BB962C8B-B14F-4D97-AF65-F5344CB8AC3E}">
        <p14:creationId xmlns="" xmlns:p14="http://schemas.microsoft.com/office/powerpoint/2010/main" val="37261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5/1621439374_23-phonoteka_org-p-fon-po-pdd-dlya-detskogo-sada-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24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211185" y="299258"/>
            <a:ext cx="6458989" cy="91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проекта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09702" y="1629295"/>
            <a:ext cx="5419898" cy="47715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отношения родительской общественности к предлагаемой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в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проекта и возможности семей воспитанников в участии;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основных методических материалов и изготовление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необходимых дидактических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литературных произведений;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цикла бесед о ПДД,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элементов в одежде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беседы;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сюжетно-ролевые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дидактические игры;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значков «Смайлик»;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 с лозунгами «Засветись в темноте!»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«Засветись в темноте!» 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https://pbs.twimg.com/media/Dng3uCSX4AA9Gfq.jpg:larg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1" y="1930485"/>
            <a:ext cx="1644650" cy="1101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s.gobalakovo.ru/section/newsIcon/upload/images/news/icon/000/052/853/25bud-zamet-na-doroge_5fcf166bbe7b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261" y="4320676"/>
            <a:ext cx="3282950" cy="1965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svetochnews.ru/wp-content/uploads/2021/07/img.282058.img-9272de9117b3e3f6528ab356965f7eda-v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6" y="3408218"/>
            <a:ext cx="2019300" cy="2564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279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5/1621439374_23-phonoteka_org-p-fon-po-pdd-dlya-detskogo-sada-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24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396314" y="316031"/>
            <a:ext cx="8761838" cy="897628"/>
          </a:xfrm>
          <a:prstGeom prst="rect">
            <a:avLst/>
          </a:prstGeom>
          <a:solidFill>
            <a:srgbClr val="EDEF9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по работе с родителями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66520" y="1749829"/>
            <a:ext cx="5486400" cy="47715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 по прочтению художественной литературы по теме проекта.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памятки «Засветись».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с родителями о необходимости обучения детей ПДД.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предназначение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элементов (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расположения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одежде.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ownloads\20211005_165106 (1)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60" t="17179"/>
          <a:stretch>
            <a:fillRect/>
          </a:stretch>
        </p:blipFill>
        <p:spPr bwMode="auto">
          <a:xfrm>
            <a:off x="486888" y="1805049"/>
            <a:ext cx="3312027" cy="4716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56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5/1621439374_23-phonoteka_org-p-fon-po-pdd-dlya-detskogo-sada-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2450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User\Downloads\20211005_113710 (1)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47" t="17614"/>
          <a:stretch>
            <a:fillRect/>
          </a:stretch>
        </p:blipFill>
        <p:spPr bwMode="auto">
          <a:xfrm rot="20758051">
            <a:off x="1199408" y="463139"/>
            <a:ext cx="2529444" cy="38076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ownloads\20211005_111408 (1)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56" b="6170"/>
          <a:stretch>
            <a:fillRect/>
          </a:stretch>
        </p:blipFill>
        <p:spPr bwMode="auto">
          <a:xfrm rot="639392">
            <a:off x="6797982" y="416938"/>
            <a:ext cx="2439001" cy="39663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User\Downloads\IMG-20211009-WA000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3104915"/>
            <a:ext cx="5723906" cy="3459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829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290</Words>
  <Application>Microsoft Office PowerPoint</Application>
  <PresentationFormat>Произвольный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10</cp:revision>
  <dcterms:created xsi:type="dcterms:W3CDTF">2021-10-09T17:58:17Z</dcterms:created>
  <dcterms:modified xsi:type="dcterms:W3CDTF">2021-10-11T09:05:33Z</dcterms:modified>
</cp:coreProperties>
</file>