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EF9F"/>
    <a:srgbClr val="FF8B8B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-84" y="-7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28D67-0506-4E97-9A05-58FE427A4962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8CBFB-79AF-4724-A423-094114EA9E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00204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28D67-0506-4E97-9A05-58FE427A4962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8CBFB-79AF-4724-A423-094114EA9E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1672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28D67-0506-4E97-9A05-58FE427A4962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8CBFB-79AF-4724-A423-094114EA9E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57969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28D67-0506-4E97-9A05-58FE427A4962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8CBFB-79AF-4724-A423-094114EA9E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40693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28D67-0506-4E97-9A05-58FE427A4962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8CBFB-79AF-4724-A423-094114EA9E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26439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28D67-0506-4E97-9A05-58FE427A4962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8CBFB-79AF-4724-A423-094114EA9E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94943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28D67-0506-4E97-9A05-58FE427A4962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8CBFB-79AF-4724-A423-094114EA9E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23582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28D67-0506-4E97-9A05-58FE427A4962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8CBFB-79AF-4724-A423-094114EA9E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90538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28D67-0506-4E97-9A05-58FE427A4962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8CBFB-79AF-4724-A423-094114EA9E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38159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28D67-0506-4E97-9A05-58FE427A4962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8CBFB-79AF-4724-A423-094114EA9E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77135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28D67-0506-4E97-9A05-58FE427A4962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8CBFB-79AF-4724-A423-094114EA9E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53120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228D67-0506-4E97-9A05-58FE427A4962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58CBFB-79AF-4724-A423-094114EA9E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58468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xn--d1aejfejdb4j9b.xn--p1ai/images/news/add79165394799af72c2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185351" y="247134"/>
            <a:ext cx="11763633" cy="803189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</a:t>
            </a:r>
            <a:endParaRPr lang="ru-RU" sz="14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УЧРЕЖДЕНИЕ ЦЕНТР 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РАЗВИТИЯ РЕБЕГНКА – ДЕТСКИЙ САД № 7</a:t>
            </a:r>
            <a:endParaRPr lang="ru-RU" sz="14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9081059" y="5780104"/>
            <a:ext cx="2960519" cy="905704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None/>
            </a:pP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Выполнила : </a:t>
            </a:r>
            <a:r>
              <a:rPr lang="ru-RU" sz="14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Борисычева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Е.В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 flipH="1">
            <a:off x="4637183" y="6244883"/>
            <a:ext cx="3259908" cy="613117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2006600" algn="l"/>
              </a:tabLst>
            </a:pP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городской округ г</a:t>
            </a:r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. Бор </a:t>
            </a:r>
          </a:p>
          <a:p>
            <a:pPr algn="ctr">
              <a:lnSpc>
                <a:spcPct val="150000"/>
              </a:lnSpc>
              <a:spcAft>
                <a:spcPts val="0"/>
              </a:spcAft>
              <a:tabLst>
                <a:tab pos="2006600" algn="l"/>
              </a:tabLst>
            </a:pPr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2021г.</a:t>
            </a:r>
            <a:endParaRPr lang="ru-RU" sz="1200" b="1" dirty="0">
              <a:solidFill>
                <a:schemeClr val="accent6">
                  <a:lumMod val="50000"/>
                </a:schemeClr>
              </a:solidFill>
              <a:effectLst/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2932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honoteka.org/uploads/posts/2021-05/1621439374_23-phonoteka_org-p-fon-po-pdd-dlya-detskogo-sada-3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9245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460566" y="260648"/>
            <a:ext cx="6133637" cy="911447"/>
          </a:xfrm>
          <a:prstGeom prst="rect">
            <a:avLst/>
          </a:prstGeom>
          <a:solidFill>
            <a:srgbClr val="FFFF00"/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           </a:t>
            </a:r>
          </a:p>
          <a:p>
            <a:r>
              <a:rPr lang="ru-RU" b="1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Актуальность 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037969" y="1977081"/>
            <a:ext cx="8405290" cy="413277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 «Засветись в темноте», разработана в силу особой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актуальности проблемы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обеспечения безопасности дошкольников на дорогах и улицах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города. Это направление выделено ФГОС ДО в коммуникативное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развитие», а именно в разделе «Формирование основ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безопасного поведения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быту, социуме, природе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algn="just"/>
            <a:endParaRPr lang="ru-RU" sz="20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Актуальность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проблемы формирования у детей навыков безопасного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поведения на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дорогах несомненна и составляет важную часть работы дошкольного учреждения.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6096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honoteka.org/uploads/posts/2021-05/1621439374_23-phonoteka_org-p-fon-po-pdd-dlya-detskogo-sada-3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9245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271847" y="3009208"/>
            <a:ext cx="8038407" cy="319589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Закрепить основные правила безопасного поведения при передвижении в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тёмное время суток.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Создать оптимальные условия для формирования устойчивых навыков осознанного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безопасного поведения на улицах и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дорогах.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Повышать эффективность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воспитательно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образовательного процесса по профилактике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дорожно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–транспортного травматизма в образовательном учреждении.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Объяснить предназначение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световозвращающих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элементов (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фликеров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 и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правила расположения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их на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одежде.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121428" y="1982585"/>
            <a:ext cx="4339244" cy="9144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36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670858" y="306185"/>
            <a:ext cx="7639396" cy="9144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 проекта:</a:t>
            </a:r>
            <a:endParaRPr lang="ru-RU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Формирование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 дошкольников умений и навыков безопасного</a:t>
            </a:r>
          </a:p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поведения в окружающей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дорожно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транспортной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среде.</a:t>
            </a:r>
          </a:p>
        </p:txBody>
      </p:sp>
    </p:spTree>
    <p:extLst>
      <p:ext uri="{BB962C8B-B14F-4D97-AF65-F5344CB8AC3E}">
        <p14:creationId xmlns="" xmlns:p14="http://schemas.microsoft.com/office/powerpoint/2010/main" val="3726163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honoteka.org/uploads/posts/2021-05/1621439374_23-phonoteka_org-p-fon-po-pdd-dlya-detskogo-sada-3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9245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211185" y="299258"/>
            <a:ext cx="6458989" cy="914400"/>
          </a:xfrm>
          <a:prstGeom prst="roundRect">
            <a:avLst/>
          </a:prstGeom>
          <a:solidFill>
            <a:srgbClr val="92D05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Содержание проекта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09702" y="1629295"/>
            <a:ext cx="5419898" cy="477150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изучение отношения родительской общественности к предлагаемой 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деятельности в </a:t>
            </a: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рамках проекта и возможности семей воспитанников в участии;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разработка основных методических материалов и изготовление 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необходимых дидактических </a:t>
            </a: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пособий;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подбор литературных произведений;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подготовка </a:t>
            </a: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цикла бесед о ПДД, </a:t>
            </a:r>
            <a:r>
              <a:rPr lang="ru-RU" sz="16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световозвращающих</a:t>
            </a: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элементов в одежде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тематические беседы;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сюжетно-ролевые </a:t>
            </a: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дидактические игры;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изготовление </a:t>
            </a:r>
            <a:r>
              <a:rPr lang="ru-RU" sz="16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световозвращающих</a:t>
            </a: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значков «Смайлик»;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оформление </a:t>
            </a: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газет с лозунгами «Засветись в темноте!» </a:t>
            </a:r>
            <a:endParaRPr lang="ru-RU" sz="16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акция </a:t>
            </a: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«Засветись в темноте!» </a:t>
            </a:r>
          </a:p>
          <a:p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Рисунок 4" descr="https://pbs.twimg.com/media/Dng3uCSX4AA9Gfq.jpg:large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851" y="1930485"/>
            <a:ext cx="1644650" cy="110172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https://s.gobalakovo.ru/section/newsIcon/upload/images/news/icon/000/052/853/25bud-zamet-na-doroge_5fcf166bbe7b7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7261" y="4320676"/>
            <a:ext cx="3282950" cy="196532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https://svetochnews.ru/wp-content/uploads/2021/07/img.282058.img-9272de9117b3e3f6528ab356965f7eda-v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526" y="3408218"/>
            <a:ext cx="2019300" cy="256412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2527995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honoteka.org/uploads/posts/2021-05/1621439374_23-phonoteka_org-p-fon-po-pdd-dlya-detskogo-sada-3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9245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4"/>
          <p:cNvSpPr txBox="1">
            <a:spLocks/>
          </p:cNvSpPr>
          <p:nvPr/>
        </p:nvSpPr>
        <p:spPr>
          <a:xfrm>
            <a:off x="1396314" y="316031"/>
            <a:ext cx="8761838" cy="897628"/>
          </a:xfrm>
          <a:prstGeom prst="rect">
            <a:avLst/>
          </a:prstGeom>
          <a:solidFill>
            <a:srgbClr val="EDEF9F"/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Мероприятия по работе с родителями</a:t>
            </a:r>
            <a:b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66520" y="1749829"/>
            <a:ext cx="5486400" cy="477150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Рекомендации родителям по прочтению художественной литературы по теме проекта.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Оформление памятки «Засветись».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Беседы с родителями о необходимости обучения детей ПДД.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Объяснить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предназначение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световозвращающих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элементов (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фликеров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 и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правила расположения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их на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одежде.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User\Downloads\20211005_165106 (1)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360" t="17179"/>
          <a:stretch>
            <a:fillRect/>
          </a:stretch>
        </p:blipFill>
        <p:spPr bwMode="auto">
          <a:xfrm>
            <a:off x="486888" y="1805049"/>
            <a:ext cx="3312027" cy="471628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55679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honoteka.org/uploads/posts/2021-05/1621439374_23-phonoteka_org-p-fon-po-pdd-dlya-detskogo-sada-3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924501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C:\Users\User\Downloads\20211005_113710 (1)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447" t="17614"/>
          <a:stretch>
            <a:fillRect/>
          </a:stretch>
        </p:blipFill>
        <p:spPr bwMode="auto">
          <a:xfrm rot="20758051">
            <a:off x="1199408" y="463139"/>
            <a:ext cx="2529444" cy="380764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C:\Users\User\Downloads\20211005_111408 (1)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9356" b="6170"/>
          <a:stretch>
            <a:fillRect/>
          </a:stretch>
        </p:blipFill>
        <p:spPr bwMode="auto">
          <a:xfrm rot="639392">
            <a:off x="6797982" y="416938"/>
            <a:ext cx="2439001" cy="396635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 descr="C:\Users\User\Downloads\IMG-20211009-WA0000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073" y="3104915"/>
            <a:ext cx="5723906" cy="345989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78298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290</Words>
  <Application>Microsoft Office PowerPoint</Application>
  <PresentationFormat>Произвольный</PresentationFormat>
  <Paragraphs>32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10</cp:revision>
  <dcterms:created xsi:type="dcterms:W3CDTF">2021-10-09T17:58:17Z</dcterms:created>
  <dcterms:modified xsi:type="dcterms:W3CDTF">2021-10-11T09:05:33Z</dcterms:modified>
</cp:coreProperties>
</file>