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55" r:id="rId2"/>
  </p:sldMasterIdLst>
  <p:sldIdLst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ДЕТСКИЕ\Nezhniy\Nezh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420888"/>
            <a:ext cx="6622504" cy="1251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005064"/>
            <a:ext cx="6400800" cy="11045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581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3CAFAF-F440-4BEA-83C0-06215780B219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ДЕТСКИЕ\Nezhniy\NezhnySl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0" y="6515100"/>
            <a:ext cx="1530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smtClean="0">
                <a:solidFill>
                  <a:srgbClr val="BFBFBF"/>
                </a:solidFill>
                <a:latin typeface="Ariston" pitchFamily="66" charset="0"/>
              </a:rPr>
              <a:t>ProPowerPoint.ru</a:t>
            </a:r>
            <a:endParaRPr lang="ru-RU" sz="1400" smtClean="0">
              <a:solidFill>
                <a:srgbClr val="BFBFBF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</p:sldLayoutIdLst>
  <p:transition>
    <p:plus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ransition>
    <p:plus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071678"/>
            <a:ext cx="8643998" cy="328614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Акция «Засветись! Стань заметнее !»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rgbClr val="002060"/>
                </a:solidFill>
              </a:rPr>
              <a:t>Цель: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напомнить и закрепить основные правила безопасного поведения при передвижении в темное время суток;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объяснить предназначение светоотражающих элементов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закрепить навыки ношения светоотражающих элементов, правила расположения на одежде.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72074"/>
            <a:ext cx="6400800" cy="128588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ЦРР № 7 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№6</a:t>
            </a:r>
          </a:p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Воспитатели: Куртина Н.П. Кулакова Н.И.</a:t>
            </a:r>
          </a:p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.о.г. Бор </a:t>
            </a:r>
          </a:p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2021г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1026" name="Picture 2" descr="C:\Users\Наталья\Desktop\св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85794"/>
            <a:ext cx="1965957" cy="14738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Наталья\Desktop\св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5214950"/>
            <a:ext cx="1965957" cy="14738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342902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</a:rPr>
              <a:t>В октябре 2021 года </a:t>
            </a:r>
            <a:r>
              <a:rPr lang="ru-RU" sz="2000" dirty="0" smtClean="0">
                <a:solidFill>
                  <a:srgbClr val="002060"/>
                </a:solidFill>
              </a:rPr>
              <a:t>в </a:t>
            </a:r>
            <a:r>
              <a:rPr lang="ru-RU" sz="2000" dirty="0" smtClean="0">
                <a:solidFill>
                  <a:srgbClr val="002060"/>
                </a:solidFill>
              </a:rPr>
              <a:t>МАДОУ ЦРР № 7 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прошла  </a:t>
            </a:r>
            <a:r>
              <a:rPr lang="ru-RU" sz="2000" dirty="0" smtClean="0">
                <a:solidFill>
                  <a:srgbClr val="002060"/>
                </a:solidFill>
              </a:rPr>
              <a:t>информационно - </a:t>
            </a:r>
            <a:r>
              <a:rPr lang="ru-RU" sz="2000" dirty="0" smtClean="0">
                <a:solidFill>
                  <a:srgbClr val="002060"/>
                </a:solidFill>
              </a:rPr>
              <a:t>пропагандистская акция 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« Засветись! </a:t>
            </a:r>
            <a:r>
              <a:rPr lang="ru-RU" sz="2000" dirty="0" smtClean="0">
                <a:solidFill>
                  <a:srgbClr val="002060"/>
                </a:solidFill>
              </a:rPr>
              <a:t>Стань </a:t>
            </a:r>
            <a:r>
              <a:rPr lang="ru-RU" sz="2000" dirty="0" smtClean="0">
                <a:solidFill>
                  <a:srgbClr val="002060"/>
                </a:solidFill>
              </a:rPr>
              <a:t>заметнее!» 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С детьми была проведены </a:t>
            </a:r>
            <a:r>
              <a:rPr lang="ru-RU" sz="2000" dirty="0" smtClean="0">
                <a:solidFill>
                  <a:srgbClr val="002060"/>
                </a:solidFill>
              </a:rPr>
              <a:t>беседы </a:t>
            </a:r>
            <a:r>
              <a:rPr lang="ru-RU" sz="2000" dirty="0" smtClean="0">
                <a:solidFill>
                  <a:srgbClr val="002060"/>
                </a:solidFill>
              </a:rPr>
              <a:t>на тему « Что такое  </a:t>
            </a:r>
            <a:r>
              <a:rPr lang="ru-RU" sz="2000" dirty="0" err="1" smtClean="0">
                <a:solidFill>
                  <a:srgbClr val="002060"/>
                </a:solidFill>
              </a:rPr>
              <a:t>фликер</a:t>
            </a:r>
            <a:r>
              <a:rPr lang="ru-RU" sz="2000" dirty="0" smtClean="0">
                <a:solidFill>
                  <a:srgbClr val="002060"/>
                </a:solidFill>
              </a:rPr>
              <a:t>, зачем ты мне ?». «Использование светоотражающих элементов на дороге</a:t>
            </a:r>
            <a:r>
              <a:rPr lang="ru-RU" sz="2000" dirty="0" smtClean="0">
                <a:solidFill>
                  <a:srgbClr val="002060"/>
                </a:solidFill>
              </a:rPr>
              <a:t>»,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игры (подвижные, дидактические, сюжетно-ролевые);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 чтение художественной литературы</a:t>
            </a:r>
            <a:r>
              <a:rPr lang="ru-RU" sz="2000" b="1" u="sng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(С. Михалков «Моя улица», «Я иду через дорогу», Т. И. Алиева «Ехали медведи», «Дорожная азбука», А. Иванов «Как неразлучные друзья дорогу переходили», и др.);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 чтение и заучивание стихотворений по тематике; загадывание детям загадок о дорожном </a:t>
            </a:r>
            <a:r>
              <a:rPr lang="ru-RU" sz="2000" dirty="0" smtClean="0">
                <a:solidFill>
                  <a:srgbClr val="002060"/>
                </a:solidFill>
              </a:rPr>
              <a:t>движение, подготовка  </a:t>
            </a:r>
            <a:r>
              <a:rPr lang="ru-RU" sz="2000" dirty="0" smtClean="0">
                <a:solidFill>
                  <a:srgbClr val="002060"/>
                </a:solidFill>
              </a:rPr>
              <a:t>к выступлению отряда ЮИД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flipV="1">
            <a:off x="2643174" y="1940944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028" name="Picture 4" descr="C:\Users\Наталья\Desktop\фото дет сад\фото пдд 20год\IMG_13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573016"/>
            <a:ext cx="2000264" cy="1500198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Наталья\Desktop\фото дет сад\фото пдд 20год\IMG_1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571876"/>
            <a:ext cx="2000263" cy="1500198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Наталья\Desktop\фото дет сад\фото пдд 20год\IMG_13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571876"/>
            <a:ext cx="1928826" cy="1446620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C:\Users\Наталья\Desktop\фото дет сад\фото пдд 20год\ruOkqpffFR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5229200"/>
            <a:ext cx="1895855" cy="1360932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Picture 8" descr="C:\Users\Наталья\Desktop\фото дет сад\фото пдд 20год\20200917_113904.jpg"/>
          <p:cNvPicPr>
            <a:picLocks noChangeAspect="1" noChangeArrowheads="1"/>
          </p:cNvPicPr>
          <p:nvPr/>
        </p:nvPicPr>
        <p:blipFill>
          <a:blip r:embed="rId6" cstate="print"/>
          <a:srcRect r="8333" b="19141"/>
          <a:stretch>
            <a:fillRect/>
          </a:stretch>
        </p:blipFill>
        <p:spPr bwMode="auto">
          <a:xfrm>
            <a:off x="4572000" y="5229200"/>
            <a:ext cx="936104" cy="1271634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Picture 9" descr="C:\Users\Наталья\Desktop\фото дет сад\фото пдд 20год\20200917_113901.jpg"/>
          <p:cNvPicPr>
            <a:picLocks noChangeAspect="1" noChangeArrowheads="1"/>
          </p:cNvPicPr>
          <p:nvPr/>
        </p:nvPicPr>
        <p:blipFill>
          <a:blip r:embed="rId7" cstate="print"/>
          <a:srcRect b="3571"/>
          <a:stretch>
            <a:fillRect/>
          </a:stretch>
        </p:blipFill>
        <p:spPr bwMode="auto">
          <a:xfrm>
            <a:off x="3491880" y="5229200"/>
            <a:ext cx="937244" cy="1271634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3" descr="C:\Users\Наталья\Desktop\фото дет сад\фото пдд 20год\фото пдд\20210312_0926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9592" y="5229200"/>
            <a:ext cx="2016224" cy="1286454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C:\Users\Наталья\Desktop\сво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965957" cy="14738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14356"/>
            <a:ext cx="7772400" cy="128588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        </a:t>
            </a:r>
            <a:r>
              <a:rPr lang="ru-RU" sz="2000" dirty="0" smtClean="0">
                <a:solidFill>
                  <a:srgbClr val="002060"/>
                </a:solidFill>
              </a:rPr>
              <a:t>В родительских уголках размещена информация на данную тему.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Наталья\Desktop\фото дет сад\фото пдд 20год\IMG_13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97152"/>
            <a:ext cx="1600706" cy="1763278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Users\Наталья\Desktop\картинки\для родителей\FLIKER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857364"/>
            <a:ext cx="2000264" cy="2667019"/>
          </a:xfrm>
          <a:prstGeom prst="rect">
            <a:avLst/>
          </a:prstGeom>
          <a:noFill/>
        </p:spPr>
      </p:pic>
      <p:pic>
        <p:nvPicPr>
          <p:cNvPr id="6" name="Picture 3" descr="C:\Users\Наталья\Desktop\картинки\для родителей\09b7ed13c8cb8ae4dad9f23a16c739c5.jpg"/>
          <p:cNvPicPr>
            <a:picLocks noChangeAspect="1" noChangeArrowheads="1"/>
          </p:cNvPicPr>
          <p:nvPr/>
        </p:nvPicPr>
        <p:blipFill>
          <a:blip r:embed="rId4" cstate="print"/>
          <a:srcRect b="3289"/>
          <a:stretch>
            <a:fillRect/>
          </a:stretch>
        </p:blipFill>
        <p:spPr bwMode="auto">
          <a:xfrm>
            <a:off x="6357950" y="1857364"/>
            <a:ext cx="2096964" cy="2875886"/>
          </a:xfrm>
          <a:prstGeom prst="rect">
            <a:avLst/>
          </a:prstGeom>
          <a:noFill/>
        </p:spPr>
      </p:pic>
      <p:pic>
        <p:nvPicPr>
          <p:cNvPr id="7" name="Picture 2" descr="C:\Users\Наталья\Desktop\75qSgRGQ-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1696628"/>
            <a:ext cx="3071834" cy="230387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Наталья\Desktop\фото дет сад\фото пдд 20год\засветись\20201116_124807.jpg"/>
          <p:cNvPicPr>
            <a:picLocks noChangeAspect="1" noChangeArrowheads="1"/>
          </p:cNvPicPr>
          <p:nvPr/>
        </p:nvPicPr>
        <p:blipFill>
          <a:blip r:embed="rId6" cstate="print"/>
          <a:srcRect l="20000" t="10222" r="22500"/>
          <a:stretch>
            <a:fillRect/>
          </a:stretch>
        </p:blipFill>
        <p:spPr bwMode="auto">
          <a:xfrm>
            <a:off x="2483768" y="4437112"/>
            <a:ext cx="1581538" cy="1807610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Наталья\Desktop\сво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0"/>
            <a:ext cx="1857356" cy="13924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Наталья\Desktop\сво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68618" y="5214950"/>
            <a:ext cx="1775382" cy="13310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Наталья\Desktop\IMG_1404.JPG"/>
          <p:cNvPicPr>
            <a:picLocks noChangeAspect="1" noChangeArrowheads="1"/>
          </p:cNvPicPr>
          <p:nvPr/>
        </p:nvPicPr>
        <p:blipFill>
          <a:blip r:embed="rId9" cstate="print"/>
          <a:srcRect l="3947" r="13158" b="10526"/>
          <a:stretch>
            <a:fillRect/>
          </a:stretch>
        </p:blipFill>
        <p:spPr bwMode="auto">
          <a:xfrm>
            <a:off x="4211960" y="4149080"/>
            <a:ext cx="1714512" cy="1794003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Наталья\Desktop\IMG_140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28991" y="2143116"/>
            <a:ext cx="1952639" cy="1464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Наталья\Desktop\IMG_139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84168" y="4869160"/>
            <a:ext cx="1381262" cy="1872208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4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Тема8</Template>
  <TotalTime>131</TotalTime>
  <Words>39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Тема8</vt:lpstr>
      <vt:lpstr>Тема4</vt:lpstr>
      <vt:lpstr>Акция «Засветись! Стань заметнее !» Цель: напомнить и закрепить основные правила безопасного поведения при передвижении в темное время суток; объяснить предназначение светоотражающих элементов закрепить навыки ношения светоотражающих элементов, правила расположения на одежде. </vt:lpstr>
      <vt:lpstr>      В октябре 2021 года в МАДОУ ЦРР № 7  прошла  информационно - пропагандистская акция  « Засветись! Стань заметнее!»  С детьми была проведены беседы на тему « Что такое  фликер, зачем ты мне ?». «Использование светоотражающих элементов на дороге»,  игры (подвижные, дидактические, сюжетно-ролевые);  чтение художественной литературы (С. Михалков «Моя улица», «Я иду через дорогу», Т. И. Алиева «Ехали медведи», «Дорожная азбука», А. Иванов «Как неразлучные друзья дорогу переходили», и др.);  чтение и заучивание стихотворений по тематике; загадывание детям загадок о дорожном движение, подготовка  к выступлению отряда ЮИД     </vt:lpstr>
      <vt:lpstr>          В родительских уголках размещена информация на данную тему.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фликер?</dc:title>
  <dc:creator>Наталья</dc:creator>
  <cp:lastModifiedBy>USER</cp:lastModifiedBy>
  <cp:revision>17</cp:revision>
  <dcterms:created xsi:type="dcterms:W3CDTF">2021-10-08T19:23:09Z</dcterms:created>
  <dcterms:modified xsi:type="dcterms:W3CDTF">2021-10-13T08:21:30Z</dcterms:modified>
</cp:coreProperties>
</file>