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55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CAFAF-F440-4BEA-83C0-06215780B21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8643998" cy="32861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Акция «Засветись! Стань заметнее !»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Цель: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напомнить и закрепить основные правила безопасного поведения при передвижении в темное время суток;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объяснить предназначение светоотражающих элементов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закрепить навыки ношения светоотражающих элементов, правила расположения на одежде.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2858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ЦРР № 7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Куртина Н.П. Кулакова Н.И.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.о.г. Бор 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Наталья\Desktop\с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1965957" cy="1473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аталья\Desktop\с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214950"/>
            <a:ext cx="1965957" cy="1473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 октябре 2021 года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 smtClean="0">
                <a:solidFill>
                  <a:srgbClr val="002060"/>
                </a:solidFill>
              </a:rPr>
              <a:t>МАДОУ ЦРР № 7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прошла  </a:t>
            </a:r>
            <a:r>
              <a:rPr lang="ru-RU" sz="2000" dirty="0" smtClean="0">
                <a:solidFill>
                  <a:srgbClr val="002060"/>
                </a:solidFill>
              </a:rPr>
              <a:t>информационно - </a:t>
            </a:r>
            <a:r>
              <a:rPr lang="ru-RU" sz="2000" dirty="0" smtClean="0">
                <a:solidFill>
                  <a:srgbClr val="002060"/>
                </a:solidFill>
              </a:rPr>
              <a:t>пропагандистская акция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« Засветись! </a:t>
            </a:r>
            <a:r>
              <a:rPr lang="ru-RU" sz="2000" dirty="0" smtClean="0">
                <a:solidFill>
                  <a:srgbClr val="002060"/>
                </a:solidFill>
              </a:rPr>
              <a:t>Стань </a:t>
            </a:r>
            <a:r>
              <a:rPr lang="ru-RU" sz="2000" dirty="0" smtClean="0">
                <a:solidFill>
                  <a:srgbClr val="002060"/>
                </a:solidFill>
              </a:rPr>
              <a:t>заметнее!»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 детьми была проведены </a:t>
            </a:r>
            <a:r>
              <a:rPr lang="ru-RU" sz="2000" dirty="0" smtClean="0">
                <a:solidFill>
                  <a:srgbClr val="002060"/>
                </a:solidFill>
              </a:rPr>
              <a:t>беседы </a:t>
            </a:r>
            <a:r>
              <a:rPr lang="ru-RU" sz="2000" dirty="0" smtClean="0">
                <a:solidFill>
                  <a:srgbClr val="002060"/>
                </a:solidFill>
              </a:rPr>
              <a:t>на тему « Что такое  </a:t>
            </a:r>
            <a:r>
              <a:rPr lang="ru-RU" sz="2000" dirty="0" err="1" smtClean="0">
                <a:solidFill>
                  <a:srgbClr val="002060"/>
                </a:solidFill>
              </a:rPr>
              <a:t>фликер</a:t>
            </a:r>
            <a:r>
              <a:rPr lang="ru-RU" sz="2000" dirty="0" smtClean="0">
                <a:solidFill>
                  <a:srgbClr val="002060"/>
                </a:solidFill>
              </a:rPr>
              <a:t>, зачем ты мне ?». «Использование светоотражающих элементов на дороге</a:t>
            </a:r>
            <a:r>
              <a:rPr lang="ru-RU" sz="2000" dirty="0" smtClean="0">
                <a:solidFill>
                  <a:srgbClr val="002060"/>
                </a:solidFill>
              </a:rPr>
              <a:t>»,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игры (подвижные, дидактические, сюжетно-ролевые);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чтение художественной литературы</a:t>
            </a:r>
            <a:r>
              <a:rPr lang="ru-RU" sz="2000" b="1" u="sng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(С. Михалков «Моя улица», «Я иду через дорогу», Т. И. Алиева «Ехали медведи», «Дорожная азбука», А. Иванов «Как неразлучные друзья дорогу переходили», и др.);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чтение и заучивание стихотворений по тематике; загадывание детям загадок о дорожном </a:t>
            </a:r>
            <a:r>
              <a:rPr lang="ru-RU" sz="2000" dirty="0" smtClean="0">
                <a:solidFill>
                  <a:srgbClr val="002060"/>
                </a:solidFill>
              </a:rPr>
              <a:t>движение, подготовка  </a:t>
            </a:r>
            <a:r>
              <a:rPr lang="ru-RU" sz="2000" dirty="0" smtClean="0">
                <a:solidFill>
                  <a:srgbClr val="002060"/>
                </a:solidFill>
              </a:rPr>
              <a:t>к выступлению отряда ЮИД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2643174" y="19409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Наталья\Desktop\фото дет сад\фото пдд 20год\IMG_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2000264" cy="150019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Наталья\Desktop\фото дет сад\фото пдд 20год\IMG_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000263" cy="150019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Наталья\Desktop\фото дет сад\фото пдд 20год\IMG_1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876"/>
            <a:ext cx="1928826" cy="144662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Наталья\Desktop\фото дет сад\фото пдд 20год\ruOkqpffF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229200"/>
            <a:ext cx="1895855" cy="136093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Наталья\Desktop\фото дет сад\фото пдд 20год\20200917_113904.jpg"/>
          <p:cNvPicPr>
            <a:picLocks noChangeAspect="1" noChangeArrowheads="1"/>
          </p:cNvPicPr>
          <p:nvPr/>
        </p:nvPicPr>
        <p:blipFill>
          <a:blip r:embed="rId6" cstate="print"/>
          <a:srcRect r="8333" b="19141"/>
          <a:stretch>
            <a:fillRect/>
          </a:stretch>
        </p:blipFill>
        <p:spPr bwMode="auto">
          <a:xfrm>
            <a:off x="4572000" y="5229200"/>
            <a:ext cx="936104" cy="127163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Наталья\Desktop\фото дет сад\фото пдд 20год\20200917_113901.jpg"/>
          <p:cNvPicPr>
            <a:picLocks noChangeAspect="1" noChangeArrowheads="1"/>
          </p:cNvPicPr>
          <p:nvPr/>
        </p:nvPicPr>
        <p:blipFill>
          <a:blip r:embed="rId7" cstate="print"/>
          <a:srcRect b="3571"/>
          <a:stretch>
            <a:fillRect/>
          </a:stretch>
        </p:blipFill>
        <p:spPr bwMode="auto">
          <a:xfrm>
            <a:off x="3491880" y="5229200"/>
            <a:ext cx="937244" cy="127163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C:\Users\Наталья\Desktop\фото дет сад\фото пдд 20год\фото пдд\20210312_0926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229200"/>
            <a:ext cx="2016224" cy="128645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Наталья\Desktop\св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965957" cy="1473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7772400" cy="12858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</a:t>
            </a:r>
            <a:r>
              <a:rPr lang="ru-RU" sz="2000" dirty="0" smtClean="0">
                <a:solidFill>
                  <a:srgbClr val="002060"/>
                </a:solidFill>
              </a:rPr>
              <a:t>В родительских уголках размещена информация на данную тему.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Наталья\Desktop\фото дет сад\фото пдд 20год\IMG_1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7152"/>
            <a:ext cx="1600706" cy="176327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Наталья\Desktop\картинки\для родителей\FLIK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000264" cy="2667019"/>
          </a:xfrm>
          <a:prstGeom prst="rect">
            <a:avLst/>
          </a:prstGeom>
          <a:noFill/>
        </p:spPr>
      </p:pic>
      <p:pic>
        <p:nvPicPr>
          <p:cNvPr id="6" name="Picture 3" descr="C:\Users\Наталья\Desktop\картинки\для родителей\09b7ed13c8cb8ae4dad9f23a16c739c5.jpg"/>
          <p:cNvPicPr>
            <a:picLocks noChangeAspect="1" noChangeArrowheads="1"/>
          </p:cNvPicPr>
          <p:nvPr/>
        </p:nvPicPr>
        <p:blipFill>
          <a:blip r:embed="rId4" cstate="print"/>
          <a:srcRect b="3289"/>
          <a:stretch>
            <a:fillRect/>
          </a:stretch>
        </p:blipFill>
        <p:spPr bwMode="auto">
          <a:xfrm>
            <a:off x="6357950" y="1857364"/>
            <a:ext cx="2096964" cy="2875886"/>
          </a:xfrm>
          <a:prstGeom prst="rect">
            <a:avLst/>
          </a:prstGeom>
          <a:noFill/>
        </p:spPr>
      </p:pic>
      <p:pic>
        <p:nvPicPr>
          <p:cNvPr id="7" name="Picture 2" descr="C:\Users\Наталья\Desktop\75qSgRGQ-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696628"/>
            <a:ext cx="3071834" cy="230387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Наталья\Desktop\фото дет сад\фото пдд 20год\засветись\20201116_124807.jpg"/>
          <p:cNvPicPr>
            <a:picLocks noChangeAspect="1" noChangeArrowheads="1"/>
          </p:cNvPicPr>
          <p:nvPr/>
        </p:nvPicPr>
        <p:blipFill>
          <a:blip r:embed="rId6" cstate="print"/>
          <a:srcRect l="20000" t="10222" r="22500"/>
          <a:stretch>
            <a:fillRect/>
          </a:stretch>
        </p:blipFill>
        <p:spPr bwMode="auto">
          <a:xfrm>
            <a:off x="2483768" y="4437112"/>
            <a:ext cx="1581538" cy="180761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Наталья\Desktop\св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857356" cy="1392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Наталья\Desktop\св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8618" y="5214950"/>
            <a:ext cx="1775382" cy="1331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талья\Desktop\IMG_1404.JPG"/>
          <p:cNvPicPr>
            <a:picLocks noChangeAspect="1" noChangeArrowheads="1"/>
          </p:cNvPicPr>
          <p:nvPr/>
        </p:nvPicPr>
        <p:blipFill>
          <a:blip r:embed="rId9" cstate="print"/>
          <a:srcRect l="3947" r="13158" b="10526"/>
          <a:stretch>
            <a:fillRect/>
          </a:stretch>
        </p:blipFill>
        <p:spPr bwMode="auto">
          <a:xfrm>
            <a:off x="4211960" y="4149080"/>
            <a:ext cx="1714512" cy="179400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Наталья\Desktop\IMG_14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1" y="2143116"/>
            <a:ext cx="1952639" cy="146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Наталья\Desktop\IMG_139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4869160"/>
            <a:ext cx="1381262" cy="187220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131</TotalTime>
  <Words>39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Тема8</vt:lpstr>
      <vt:lpstr>Тема4</vt:lpstr>
      <vt:lpstr>Акция «Засветись! Стань заметнее !» Цель: напомнить и закрепить основные правила безопасного поведения при передвижении в темное время суток; объяснить предназначение светоотражающих элементов закрепить навыки ношения светоотражающих элементов, правила расположения на одежде. </vt:lpstr>
      <vt:lpstr>      В октябре 2021 года в МАДОУ ЦРР № 7  прошла  информационно - пропагандистская акция  « Засветись! Стань заметнее!»  С детьми была проведены беседы на тему « Что такое  фликер, зачем ты мне ?». «Использование светоотражающих элементов на дороге»,  игры (подвижные, дидактические, сюжетно-ролевые);  чтение художественной литературы (С. Михалков «Моя улица», «Я иду через дорогу», Т. И. Алиева «Ехали медведи», «Дорожная азбука», А. Иванов «Как неразлучные друзья дорогу переходили», и др.);  чтение и заучивание стихотворений по тематике; загадывание детям загадок о дорожном движение, подготовка  к выступлению отряда ЮИД     </vt:lpstr>
      <vt:lpstr>          В родительских уголках размещена информация на данную тему.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фликер?</dc:title>
  <dc:creator>Наталья</dc:creator>
  <cp:lastModifiedBy>USER</cp:lastModifiedBy>
  <cp:revision>17</cp:revision>
  <dcterms:created xsi:type="dcterms:W3CDTF">2021-10-08T19:23:09Z</dcterms:created>
  <dcterms:modified xsi:type="dcterms:W3CDTF">2021-10-13T08:21:30Z</dcterms:modified>
</cp:coreProperties>
</file>