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6031D-11EF-4AEB-BEFF-12C5ADA927E9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B2585-D624-402B-81D4-E2C4EEC4315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B2585-D624-402B-81D4-E2C4EEC43150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E676-95B7-4F74-988D-BA930689CA31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EA5F-5A39-4CE8-A68D-9CC592287F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E676-95B7-4F74-988D-BA930689CA31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EA5F-5A39-4CE8-A68D-9CC592287F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E676-95B7-4F74-988D-BA930689CA31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EA5F-5A39-4CE8-A68D-9CC592287F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E676-95B7-4F74-988D-BA930689CA31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EA5F-5A39-4CE8-A68D-9CC592287F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E676-95B7-4F74-988D-BA930689CA31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EA5F-5A39-4CE8-A68D-9CC592287F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E676-95B7-4F74-988D-BA930689CA31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EA5F-5A39-4CE8-A68D-9CC592287F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E676-95B7-4F74-988D-BA930689CA31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EA5F-5A39-4CE8-A68D-9CC592287F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E676-95B7-4F74-988D-BA930689CA31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EA5F-5A39-4CE8-A68D-9CC592287F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E676-95B7-4F74-988D-BA930689CA31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EA5F-5A39-4CE8-A68D-9CC592287F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E676-95B7-4F74-988D-BA930689CA31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EA5F-5A39-4CE8-A68D-9CC592287F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E676-95B7-4F74-988D-BA930689CA31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EA5F-5A39-4CE8-A68D-9CC592287F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9E676-95B7-4F74-988D-BA930689CA31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AEA5F-5A39-4CE8-A68D-9CC592287F2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Спортивные фоны для детского сада - 68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C:\Users\USER\Desktop\img_170713791039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836712"/>
            <a:ext cx="4161052" cy="5300595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55576" y="1700808"/>
            <a:ext cx="36724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ФИЗКУЛЬТУРА В ДЕТСКОМ САДУ — ИСТОЧНИК ЗДОРОВЬЯ И ХОРОШЕГО </a:t>
            </a:r>
            <a:r>
              <a:rPr lang="ru-RU" sz="2000" b="1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НАСТРОЕНИЯ</a:t>
            </a:r>
          </a:p>
          <a:p>
            <a:pPr algn="ctr"/>
            <a:endParaRPr lang="ru-RU" sz="2000" b="1" cap="all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cap="all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здоровья важен спорт,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 болезням дать отпор.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Нужно спортом заниматься,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здоровым оставаться!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16</Words>
  <Application>Microsoft Office PowerPoint</Application>
  <PresentationFormat>Экран (4:3)</PresentationFormat>
  <Paragraphs>5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2024-02-07T12:22:37Z</dcterms:created>
  <dcterms:modified xsi:type="dcterms:W3CDTF">2024-02-07T12:31:35Z</dcterms:modified>
</cp:coreProperties>
</file>