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66" r:id="rId3"/>
    <p:sldId id="273" r:id="rId4"/>
    <p:sldId id="275" r:id="rId5"/>
    <p:sldId id="280" r:id="rId6"/>
    <p:sldId id="258" r:id="rId7"/>
    <p:sldId id="259" r:id="rId8"/>
    <p:sldId id="260" r:id="rId9"/>
    <p:sldId id="261" r:id="rId10"/>
    <p:sldId id="264" r:id="rId11"/>
    <p:sldId id="277" r:id="rId12"/>
    <p:sldId id="283" r:id="rId13"/>
    <p:sldId id="269" r:id="rId14"/>
    <p:sldId id="270" r:id="rId15"/>
    <p:sldId id="278" r:id="rId16"/>
    <p:sldId id="271" r:id="rId17"/>
    <p:sldId id="274" r:id="rId18"/>
    <p:sldId id="282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24E67-0459-4C44-AA4B-36728EC9846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22D39-2A34-4DF4-B1AC-C6D749310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24E67-0459-4C44-AA4B-36728EC9846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22D39-2A34-4DF4-B1AC-C6D749310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24E67-0459-4C44-AA4B-36728EC9846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22D39-2A34-4DF4-B1AC-C6D749310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24E67-0459-4C44-AA4B-36728EC9846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22D39-2A34-4DF4-B1AC-C6D749310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24E67-0459-4C44-AA4B-36728EC9846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22D39-2A34-4DF4-B1AC-C6D749310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24E67-0459-4C44-AA4B-36728EC9846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22D39-2A34-4DF4-B1AC-C6D749310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24E67-0459-4C44-AA4B-36728EC9846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22D39-2A34-4DF4-B1AC-C6D749310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24E67-0459-4C44-AA4B-36728EC9846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22D39-2A34-4DF4-B1AC-C6D749310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24E67-0459-4C44-AA4B-36728EC9846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22D39-2A34-4DF4-B1AC-C6D749310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24E67-0459-4C44-AA4B-36728EC9846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22D39-2A34-4DF4-B1AC-C6D749310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24E67-0459-4C44-AA4B-36728EC9846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622D39-2A34-4DF4-B1AC-C6D749310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A24E67-0459-4C44-AA4B-36728EC9846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622D39-2A34-4DF4-B1AC-C6D749310A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214625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«Город – герой Ленинград»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подготовили воспитатели подготовительной группы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Костюнина О.И., Васюткина Т.В.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arzmuzkolledj.nnov.muzkult.ru/media/2019/02/13/1272972992/blok.pn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420888"/>
            <a:ext cx="7056784" cy="388843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5121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Распределение проекта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образовательным областям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7890080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фотографий, репродукций, открыток о Великой отечественной войне, медалей, орденов, военных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лент.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Просматривание, видеороликов, презентаций, используя интернет ресурсы  «Жизнь детей блокадного Ленинграда», «Блокадный Хлеб», «Никто не забыт, ничто не забыто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 с последующей беседой: «Блокадное кольцо», «Жизнь ленинградцев во время блокады», «Трудности осажденного города»,    «Дети -  герои войны», «Письма с фронта», «Город – герой», «Парад Победы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Прослушивание аудиозаписи сообщения о прорыве блокады Ленинграда прочитанного Ю.Левитаном.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беседы  о дружбе, взаимопомощи, уважении: «Кто такой друг?», «Что значит дружить», «Правила дружбы», «Мы разные мы вместе» , «Секреты дружбы».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Расширяем знания детей о военных профессиях: моряк, пограничник, танкист, летчик, артиллерист, военный врач, подводник.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 с последующим обсуждением: «Труд людей блокадного Ленинграда», «Безопасность страны в мирное время».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32656"/>
            <a:ext cx="2892425" cy="2522538"/>
          </a:xfr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31748" name="Picture 4" descr="C:\Users\1\Desktop\Фото для презентации\IMG-20200518-WA00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332656"/>
            <a:ext cx="2880320" cy="2520280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87824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861048"/>
            <a:ext cx="2880320" cy="2527901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564904"/>
            <a:ext cx="1854207" cy="2616627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Рисунок 11" descr="IMG_20240205_082047_1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066532"/>
            <a:ext cx="2928326" cy="3312368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32656"/>
            <a:ext cx="2433638" cy="2638425"/>
          </a:xfr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501008"/>
            <a:ext cx="2423333" cy="2969493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699867"/>
            <a:ext cx="2736304" cy="2681461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76672"/>
            <a:ext cx="2687389" cy="2639532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916832"/>
            <a:ext cx="2232248" cy="2808312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29376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Чтение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 о Великой Отечественной войне и беседы по тексту произведения. Ю.Яковлев «Девочка с Васильевского острова»,  С. Алексеев « Рассказы об обороне Ленинграда», Н.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Ходза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«Дорога жизни», 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Жебровская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О.О. «Город над вольной Невой»</a:t>
            </a:r>
          </a:p>
          <a:p>
            <a:pPr>
              <a:buNone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Чтение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разучивание стихотворений о  блокадном Ленинграде В. Кузнецов «У монумента «Разорванное кольцо»</a:t>
            </a:r>
          </a:p>
          <a:p>
            <a:pPr>
              <a:buNone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Этические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беседы: «Бережное отношение к хлебу», «Уважительное отношение к ветеранам и блокадникам»</a:t>
            </a:r>
          </a:p>
          <a:p>
            <a:pPr>
              <a:buNone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Рассуждаем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блокаде: Почему Ленинград получил звание «Город – герой? Какие качества проявляли люди в блокаду? Как вы понимаете слова «подвиг», «героический поступок», «Можно ли стать героем в мирное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время»</a:t>
            </a:r>
          </a:p>
          <a:p>
            <a:pPr>
              <a:buNone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Расширяем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обогащаем словарь по теме: мемориал, возложение венков, вечный огонь, Дорога жизни, эвакуация, мужество, оборона, рода войск и др.</a:t>
            </a:r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IMG-20200527-WA0064.jpg"/>
          <p:cNvPicPr>
            <a:picLocks noChangeAspect="1" noChangeArrowheads="1"/>
          </p:cNvPicPr>
          <p:nvPr/>
        </p:nvPicPr>
        <p:blipFill>
          <a:blip r:embed="rId2" cstate="email"/>
          <a:srcRect r="-1068"/>
          <a:stretch>
            <a:fillRect/>
          </a:stretch>
        </p:blipFill>
        <p:spPr bwMode="auto">
          <a:xfrm>
            <a:off x="2123728" y="4509120"/>
            <a:ext cx="2880320" cy="2088232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509120"/>
            <a:ext cx="2931790" cy="2088232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«Декорации к мультфильму о ВОВ», «Дорога жизни», «Цветок жизни», «Вечный огонь»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«Военная техника» (танки, самолеты)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Аппликация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«Письмо солдату» 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Прослушивание 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разучивание текстов песен военных лет: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«Священная война» (муз. А.Александрова, сл. В. Лебедева – Кумача), «Вечный огонь» (муз. и сл. А Филиппенко), отрывок из симфонии №7 Д. Шостаковича, « Ленинградские мальчишки» (муз. И. Шварца, сл.В.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Корыстылева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«Катюша» ( муз.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М.Блантера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ст. М. Исаковского)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Аудиозапись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ленинградский метроном</a:t>
            </a:r>
          </a:p>
          <a:p>
            <a:pPr algn="just"/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40502_101715_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365104"/>
            <a:ext cx="2664296" cy="2304256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3" y="4365104"/>
            <a:ext cx="2880320" cy="2304256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20240408_155831_6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99592" y="3645024"/>
            <a:ext cx="2808288" cy="2592388"/>
          </a:xfr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4103" name="Picture 7" descr="C:\Users\1\Desktop\Казаки\IMG-20200526-WA0060.jpg"/>
          <p:cNvPicPr>
            <a:picLocks noChangeAspect="1" noChangeArrowheads="1"/>
          </p:cNvPicPr>
          <p:nvPr/>
        </p:nvPicPr>
        <p:blipFill>
          <a:blip r:embed="rId3" cstate="email"/>
          <a:srcRect l="6014" r="7144" b="6660"/>
          <a:stretch>
            <a:fillRect/>
          </a:stretch>
        </p:blipFill>
        <p:spPr bwMode="auto">
          <a:xfrm>
            <a:off x="6228184" y="213329"/>
            <a:ext cx="2664296" cy="2639608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20240417_151915_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04664"/>
            <a:ext cx="2736304" cy="23762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Рисунок 9" descr="IMG_20240417_151647_8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2204864"/>
            <a:ext cx="1923678" cy="3528392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789040"/>
            <a:ext cx="2571750" cy="2664296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игры: «Меткий стрелок»,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Перетягивание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каната»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Эстафеты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военную тематику «Кто быстрее до ракеты», «Доставь донесение», «Передай снаряды» (Передают мячи или кегли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Свободное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общение на темы «Нужно ли защитникам Отечества быть здоровыми»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проблемных вопросов: </a:t>
            </a:r>
          </a:p>
          <a:p>
            <a:pPr lvl="0" algn="just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влияет неполноценное питание на здоровье детей?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 было детям блокадного Ленинграда учиться в школе в условиях голода  и холода?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836712"/>
            <a:ext cx="7498080" cy="54116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  книги – памяти «Мы помним, мы  гордимся»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Папка - передвижка «Блокада Ленинграда»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«Блокада Ленинграда»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9698" name="Picture 2" descr="C:\Users\1\Desktop\Фото для презентации\IMG-20200518-WA00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4437112"/>
            <a:ext cx="4233312" cy="2123583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3" descr="C:\Users\1\Desktop\Фото для презентации\IMG-20200518-WA00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4716016" y="1916832"/>
            <a:ext cx="4248471" cy="2016224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240205_082047_1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492896"/>
            <a:ext cx="3216358" cy="33123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1\Desktop\Фото для презентации\IMG-20200518-WA00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3573016"/>
            <a:ext cx="2304256" cy="299977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Книга памяти « Мы помним, мы гордимся»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Фото для презентации\IMG-20200518-WA00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r="-2001"/>
          <a:stretch>
            <a:fillRect/>
          </a:stretch>
        </p:blipFill>
        <p:spPr bwMode="auto">
          <a:xfrm>
            <a:off x="1187624" y="895307"/>
            <a:ext cx="2520280" cy="3109758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132856"/>
            <a:ext cx="2304256" cy="3096344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60648"/>
            <a:ext cx="7962850" cy="6336704"/>
          </a:xfrm>
        </p:spPr>
      </p:pic>
    </p:spTree>
    <p:extLst>
      <p:ext uri="{BB962C8B-B14F-4D97-AF65-F5344CB8AC3E}">
        <p14:creationId xmlns:p14="http://schemas.microsoft.com/office/powerpoint/2010/main" xmlns="" val="326337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188913"/>
            <a:ext cx="7848872" cy="61198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изучению  истории и культуры города Санкт – Петербурга  педагогами проводится в течении всего учебного года. Тематические занятия проводились с использованием программ: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Алифановой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Г.Т.  «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Петербурговедение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малышей от 3 – до 7 лет»  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Толкачевой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Т.Ю. «Система работы по ознакомлению старших дошкольников с историей и культурой Санкт – Петербурга». </a:t>
            </a:r>
          </a:p>
          <a:p>
            <a:pPr algn="just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333375"/>
            <a:ext cx="7848872" cy="591502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Педагогами проводились интересные и занимательные  беседы, настольные игры, чтение художественных произведений,  дидактические игры, рассматривание иллюстраций. В группе организованны выставки: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выставка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«Ленинград – Санкт-Петербург» 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детских творческих работ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рисую Ленинград», «Письмо солдату».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	В преддверии празднования 80 – </a:t>
            </a:r>
            <a:r>
              <a:rPr lang="ru-RU" sz="3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летия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Победы советского народа над фашистской Германией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для организации совместной  с детьми и родителями  деятельности был разработан познавательный 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  - герой Ленинград».</a:t>
            </a:r>
          </a:p>
          <a:p>
            <a:pPr algn="just"/>
            <a:endParaRPr lang="ru-RU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Фото выставка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«Ленинград – Санкт Петербург»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C:\Users\1\Desktop\Фото для презентации\IMG-20200518-WA00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1115616" y="4797152"/>
            <a:ext cx="2709301" cy="1872208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C:\Users\1\Desktop\Фото для презентации\IMG-20200518-WA00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3707904" y="1628800"/>
            <a:ext cx="2736304" cy="1728193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28800"/>
            <a:ext cx="2088231" cy="2708920"/>
          </a:xfr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7664" y="1412776"/>
            <a:ext cx="1943359" cy="2924944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573016"/>
            <a:ext cx="2160240" cy="3096344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 творческих работ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  рисую Ленинград»</a:t>
            </a:r>
            <a:endParaRPr lang="ru-RU" b="1" dirty="0"/>
          </a:p>
        </p:txBody>
      </p:sp>
      <p:pic>
        <p:nvPicPr>
          <p:cNvPr id="1027" name="Picture 3" descr="C:\Users\1\Desktop\Фото для презентации\IMG-20200518-WA00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3" y="4149080"/>
            <a:ext cx="3528392" cy="2520280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1\Desktop\Фото для презентации\IMG-20200518-WA00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4149080"/>
            <a:ext cx="3528392" cy="2592288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1\Desktop\Фото для презентации\IMG-20200518-WA005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1556792"/>
            <a:ext cx="3456384" cy="2443306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043608" y="333375"/>
            <a:ext cx="8100392" cy="591502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проекта: познавательный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 обогащения детей новыми знаниями 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развитии  интереса  к  истории и культуре родного города, формировании и воспитания таких чувств как гордость за свой  город и народ, уважение к труду создателей Санкт – Петербурга  и благодарность людям  за сохранение города  в годы Великой Отечественной Войны.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проекта: декабрь 2024г. – февраль 2025г.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к школе группы, педагоги группы, музыкальный руководитель, родители.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 проекта: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 альбома памяти,  альбома «Дети блокадного Ленинграда», изготовление поздравительных открыток.</a:t>
            </a:r>
          </a:p>
          <a:p>
            <a:pPr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115616" y="260350"/>
            <a:ext cx="7776864" cy="6264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познавательную деятельность, познавательные операции умение: сравнивать, обобщать, анализировать, задавать вопросы.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Развивать проектную деятельность, участие детей в проектах, сотрудничество со сверстниками и взрослыми, развивать умения выполнять задание парами и подгруппами, распределяя обязанности.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Расширять и систематизировать  знания детей об окружающем их городе,  продолжать знакомить с наиболее известными достопримечательностями города и  особенностями Санкт – Петербурга, его именами. 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Дать представление о городе – герои Ленинграде, познакомить с историей города  во время   Великой Отечественной войны -  посредством бесед, показом иллюстраций, фотографий, произведений художественной литературы, музыки военных лет.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Продолжать формировать навыки коммуникативного межличностного взаимодействия детей дошкольного возраста, способствовать формированию личности, развитию  патриотических чувств.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Воспитывать у детей чувства сопереживания и эмоциональной отзывчивости к мужеству Ленинградцев в годы блокады, гордости за свой город, уважение к горожанам, пережившим блокаду  и сохранившим город.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Привлечение родителей к проектной деятельности в детском саду – сотрудничество, содействие, партнерство с ребенком и педагогами  ДОУ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0" y="260350"/>
            <a:ext cx="7391722" cy="612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Мотивационный этап.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C:\Users\1\Desktop\Фото для презентации\IMG-20200518-WA00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484784"/>
            <a:ext cx="351039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1412776"/>
            <a:ext cx="38164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приносит корзинку с разными предметами и совместно с детьми ее рассматривает. В  корзинке находятся книги, фотографии о ВОВ и блокаде Ленинграда (пилотка, свечи, георгиевская ленточка, блокадная ленточка…)</a:t>
            </a: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Рассматривая 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предметы педагог активизирует деятельность детей вопросами: О чем могут рассказать нам эти предметы? Что вы знаете о блокаде? Могут ли город наградить медалью? Что значит город – герой?  Что обозначают цвета на блокадной ленточке и георгиевской ленточке? Что такое героизм? Можно ли стать героем в мирное время? Где можно увидеть экспонаты военных лет? Какую военную технику вы знаете?  Кто такие ветераны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\Desktop\Фото для презентации\IMG-20200518-WA00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628800"/>
            <a:ext cx="3510390" cy="4680520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260350"/>
            <a:ext cx="7920880" cy="59880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этап (продукт проекта)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Оформление  поздравительных открыток для ветеранов ВОВ и участие в праздничном концерте посвященном  « 80 -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Дня Победы», оформление книги памяти  «Мы помним , мы гордимся», альбома «Дети блокадного Ленинграда».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 – развивающая среда: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Подбор иллюстраций, картин, демонстрационный материал о войне и блокаде Ленинграда. Картотеки пословиц о дружбе, детская художественная литература, музыкальные произведения.  Презентации «Город – герой Ленинград», «Дети блокадного Ленинграда», «Блокада – Ленинграда», макет «Блокада Ленинграда»,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«Город – герой Ленинград», «Дети блокадного Ленинграда», книга памяти «Мы помним, мы гордимся»…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785</TotalTime>
  <Words>921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  Проект «Город – герой Ленинград» подготовили воспитатели подготовительной группы Костюнина О.И., Васюткина Т.В.   </vt:lpstr>
      <vt:lpstr>Слайд 2</vt:lpstr>
      <vt:lpstr>Слайд 3</vt:lpstr>
      <vt:lpstr>Фото выставка «Ленинград – Санкт Петербург»</vt:lpstr>
      <vt:lpstr> Выставка творческих работ «Я  рисую Ленинград»</vt:lpstr>
      <vt:lpstr>Слайд 6</vt:lpstr>
      <vt:lpstr>Слайд 7</vt:lpstr>
      <vt:lpstr>Слайд 8</vt:lpstr>
      <vt:lpstr>Слайд 9</vt:lpstr>
      <vt:lpstr>Распределение проекта  по образовательным областям  </vt:lpstr>
      <vt:lpstr>Слайд 11</vt:lpstr>
      <vt:lpstr>Слайд 12</vt:lpstr>
      <vt:lpstr>Речевое развитие</vt:lpstr>
      <vt:lpstr>Художественно – эстетическое развитие</vt:lpstr>
      <vt:lpstr>Слайд 15</vt:lpstr>
      <vt:lpstr>Физическое развитие</vt:lpstr>
      <vt:lpstr>Работа с родителями</vt:lpstr>
      <vt:lpstr>Книга памяти « Мы помним, мы гордимся»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«ГОРОД – ГЕРОЙ ЛЕНИНГРАД»</dc:title>
  <dc:creator>1</dc:creator>
  <cp:lastModifiedBy>USER</cp:lastModifiedBy>
  <cp:revision>88</cp:revision>
  <dcterms:created xsi:type="dcterms:W3CDTF">2020-05-14T11:11:05Z</dcterms:created>
  <dcterms:modified xsi:type="dcterms:W3CDTF">2025-02-10T11:23:35Z</dcterms:modified>
</cp:coreProperties>
</file>