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A5E13-89A9-4284-826D-0D22385CE350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5E36C-782F-4220-9663-BA2EB5FE13E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Фон для презентации ПДД детям - 38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C:\Users\USER\Desktop\7 группа\Collage_20240206_11365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484784"/>
            <a:ext cx="4392488" cy="5112568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55576" y="116632"/>
            <a:ext cx="6048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«Страна правил дорожного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вижения»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556792"/>
            <a:ext cx="27787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В феврале в группе № 7 (4-5 лет) прошло занятие по ПДД «Страна правил дорожного движения».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Ребята в игровой форма закрепляли знания о цветах  светофора, играли в игры «Пешеходный переход»,  «Движение на велосипеде запрещено», «Мы – шоферы».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Надеемся, что наши воспитанники  будут применять в жизни полученные  знания!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69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</cp:revision>
  <dcterms:created xsi:type="dcterms:W3CDTF">2024-02-07T09:57:20Z</dcterms:created>
  <dcterms:modified xsi:type="dcterms:W3CDTF">2024-02-07T10:43:15Z</dcterms:modified>
</cp:coreProperties>
</file>