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7" r:id="rId2"/>
    <p:sldId id="286" r:id="rId3"/>
    <p:sldId id="291" r:id="rId4"/>
    <p:sldId id="288" r:id="rId5"/>
    <p:sldId id="29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79" autoAdjust="0"/>
  </p:normalViewPr>
  <p:slideViewPr>
    <p:cSldViewPr>
      <p:cViewPr>
        <p:scale>
          <a:sx n="68" d="100"/>
          <a:sy n="68" d="100"/>
        </p:scale>
        <p:origin x="-1140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206E0-26DE-4929-B187-814865E2B0AF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E077A-A1E9-4034-94EF-CBBFB5B3A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47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10" y="476672"/>
            <a:ext cx="3671289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88639"/>
            <a:ext cx="4968552" cy="144016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Уроки истории. Крымская весна.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956272"/>
            <a:ext cx="5464696" cy="290172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Фотоотчет о проведении   тематического мероприятия с детьми старшей группы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10 «Нарциссы»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Князева О.В.</a:t>
            </a:r>
          </a:p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798962" cy="224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009748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583362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об историческом значении, оснований воссоединения России и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лики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Крым.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расширять  представления об истории Крыма как части российской территории;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познакомить с историей и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достопримечательнос-тями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Крыма;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формировать гражданскую позицию дошкольников на основе исторических событий, связанных с воссоединением Крыма с Россией;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развивать познавательный интерес.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190" y="0"/>
            <a:ext cx="946836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15549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16835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324036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60440" cy="4038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58801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096344" cy="2856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3148354" cy="2860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2952328" cy="2683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3004814" cy="2860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74348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548DD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Уроки истории. Крымская весна.</vt:lpstr>
      <vt:lpstr>ЦЕЛЬ: Формировать представления детей об историческом значении, оснований воссоединения России и Респуб-лики Крым. ЗАДАЧИ:  - расширять  представления об истории Крыма как части российской территории;  - познакомить с историей и достопримечательнос-тями    Крыма;  - формировать гражданскую позицию дошкольников на основе исторических событий, связанных с воссоединением Крыма с Россией;  - развивать познавательный интерес. 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: Наш КРЫМ! Подготовила воспитатель:Морочко С.М.</dc:title>
  <dc:creator>home</dc:creator>
  <cp:lastModifiedBy>USER</cp:lastModifiedBy>
  <cp:revision>40</cp:revision>
  <dcterms:created xsi:type="dcterms:W3CDTF">2023-03-16T19:03:45Z</dcterms:created>
  <dcterms:modified xsi:type="dcterms:W3CDTF">2025-03-24T13:06:55Z</dcterms:modified>
</cp:coreProperties>
</file>