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98402-B07C-40AF-8BD1-1619B1E03503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D4ECF-D585-4EC2-B8CD-9DA9A3C805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аблоны презентаций\р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 descr="C:\Users\USER\Desktop\фото гм\DSCF751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836712"/>
            <a:ext cx="2160240" cy="2310861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6" name="Рисунок 5" descr="C:\Users\USER\Desktop\фото гм\DSCF752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908720"/>
            <a:ext cx="2204665" cy="230425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Рисунок 6" descr="C:\Users\USER\Desktop\фото гм\DSCF7519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3573016"/>
            <a:ext cx="2328664" cy="2336254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8" name="Рисунок 7" descr="C:\Users\USER\Desktop\фото гм\DSCF752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573016"/>
            <a:ext cx="2232248" cy="230425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059832" y="155679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«Юные эрудиты»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2017-04-17T10:16:01Z</dcterms:created>
  <dcterms:modified xsi:type="dcterms:W3CDTF">2017-04-17T10:23:36Z</dcterms:modified>
</cp:coreProperties>
</file>