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B0E2E-CCD3-48A0-A7D0-0370F616BFB4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D1BDF-7A05-4E4D-9A2C-909A15FA1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Рисунок 2" descr="C:\Users\USER\Desktop\12 группа\IMG_560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260648"/>
            <a:ext cx="2664296" cy="2088232"/>
          </a:xfrm>
          <a:prstGeom prst="rect">
            <a:avLst/>
          </a:prstGeom>
          <a:noFill/>
          <a:ln w="28575">
            <a:solidFill>
              <a:srgbClr val="7030A0"/>
            </a:solidFill>
            <a:miter lim="800000"/>
            <a:headEnd/>
            <a:tailEnd/>
          </a:ln>
        </p:spPr>
      </p:pic>
      <p:pic>
        <p:nvPicPr>
          <p:cNvPr id="4" name="Рисунок 3" descr="C:\Users\USER\Desktop\12 группа\IMG_563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268760"/>
            <a:ext cx="2664296" cy="2088232"/>
          </a:xfrm>
          <a:prstGeom prst="rect">
            <a:avLst/>
          </a:prstGeom>
          <a:noFill/>
          <a:ln w="28575">
            <a:solidFill>
              <a:srgbClr val="7030A0"/>
            </a:solidFill>
            <a:miter lim="800000"/>
            <a:headEnd/>
            <a:tailEnd/>
          </a:ln>
        </p:spPr>
      </p:pic>
      <p:pic>
        <p:nvPicPr>
          <p:cNvPr id="5" name="Рисунок 4" descr="C:\Users\USER\Desktop\12 группа\IMG_562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9752" y="2132856"/>
            <a:ext cx="2664296" cy="2088232"/>
          </a:xfrm>
          <a:prstGeom prst="rect">
            <a:avLst/>
          </a:prstGeom>
          <a:noFill/>
          <a:ln w="28575">
            <a:solidFill>
              <a:srgbClr val="7030A0"/>
            </a:solidFill>
            <a:miter lim="800000"/>
            <a:headEnd/>
            <a:tailEnd/>
          </a:ln>
        </p:spPr>
      </p:pic>
      <p:pic>
        <p:nvPicPr>
          <p:cNvPr id="7" name="Рисунок 6" descr="C:\Users\USER\Desktop\12 группа\IMG_5656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23728" y="4365104"/>
            <a:ext cx="2664296" cy="2088232"/>
          </a:xfrm>
          <a:prstGeom prst="rect">
            <a:avLst/>
          </a:prstGeom>
          <a:noFill/>
          <a:ln w="2857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978088" y="260648"/>
            <a:ext cx="3554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Выпуск 2018 год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Группа № 12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USER\Desktop\фото\выпуск 2018 год 12 группа\IMG_5636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0152" y="2852936"/>
            <a:ext cx="2664296" cy="2088232"/>
          </a:xfrm>
          <a:prstGeom prst="rect">
            <a:avLst/>
          </a:prstGeom>
          <a:noFill/>
          <a:ln w="28575">
            <a:solidFill>
              <a:srgbClr val="7030A0"/>
            </a:solidFill>
            <a:miter lim="800000"/>
            <a:headEnd/>
            <a:tailEnd/>
          </a:ln>
        </p:spPr>
      </p:pic>
      <p:pic>
        <p:nvPicPr>
          <p:cNvPr id="6" name="Рисунок 5" descr="C:\Users\USER\Desktop\12 группа\IMG_5645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20072" y="4653136"/>
            <a:ext cx="2664296" cy="2088232"/>
          </a:xfrm>
          <a:prstGeom prst="rect">
            <a:avLst/>
          </a:prstGeom>
          <a:noFill/>
          <a:ln w="28575">
            <a:solidFill>
              <a:srgbClr val="7030A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2018-05-29T10:35:23Z</dcterms:created>
  <dcterms:modified xsi:type="dcterms:W3CDTF">2018-05-31T13:38:18Z</dcterms:modified>
</cp:coreProperties>
</file>