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B0E2E-CCD3-48A0-A7D0-0370F616BFB4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1BDF-7A05-4E4D-9A2C-909A15FA1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C:\Users\USER\Desktop\12 группа\IMG_56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0648"/>
            <a:ext cx="2664296" cy="20882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4" name="Рисунок 3" descr="C:\Users\USER\Desktop\12 группа\IMG_56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268760"/>
            <a:ext cx="2664296" cy="20882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5" name="Рисунок 4" descr="C:\Users\USER\Desktop\12 группа\IMG_562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2132856"/>
            <a:ext cx="2664296" cy="20882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7" name="Рисунок 6" descr="C:\Users\USER\Desktop\12 группа\IMG_565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365104"/>
            <a:ext cx="2664296" cy="20882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78088" y="260648"/>
            <a:ext cx="3554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Выпуск 2018 год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Группа № 12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Users\USER\Desktop\фото\выпуск 2018 год 12 группа\IMG_563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2852936"/>
            <a:ext cx="2664296" cy="20882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6" name="Рисунок 5" descr="C:\Users\USER\Desktop\12 группа\IMG_5645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4653136"/>
            <a:ext cx="2664296" cy="208823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2018-05-29T10:35:23Z</dcterms:created>
  <dcterms:modified xsi:type="dcterms:W3CDTF">2018-05-31T13:38:18Z</dcterms:modified>
</cp:coreProperties>
</file>